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80"/>
  </p:notesMasterIdLst>
  <p:sldIdLst>
    <p:sldId id="342" r:id="rId5"/>
    <p:sldId id="402" r:id="rId6"/>
    <p:sldId id="351" r:id="rId7"/>
    <p:sldId id="352" r:id="rId8"/>
    <p:sldId id="348" r:id="rId9"/>
    <p:sldId id="358" r:id="rId10"/>
    <p:sldId id="354" r:id="rId11"/>
    <p:sldId id="359" r:id="rId12"/>
    <p:sldId id="361" r:id="rId13"/>
    <p:sldId id="362" r:id="rId14"/>
    <p:sldId id="363" r:id="rId15"/>
    <p:sldId id="364" r:id="rId16"/>
    <p:sldId id="365" r:id="rId17"/>
    <p:sldId id="366" r:id="rId18"/>
    <p:sldId id="367" r:id="rId19"/>
    <p:sldId id="368" r:id="rId20"/>
    <p:sldId id="416" r:id="rId21"/>
    <p:sldId id="417" r:id="rId22"/>
    <p:sldId id="418" r:id="rId23"/>
    <p:sldId id="419" r:id="rId24"/>
    <p:sldId id="420" r:id="rId25"/>
    <p:sldId id="421" r:id="rId26"/>
    <p:sldId id="422" r:id="rId27"/>
    <p:sldId id="423" r:id="rId28"/>
    <p:sldId id="424" r:id="rId29"/>
    <p:sldId id="425" r:id="rId30"/>
    <p:sldId id="426" r:id="rId31"/>
    <p:sldId id="427" r:id="rId32"/>
    <p:sldId id="428" r:id="rId33"/>
    <p:sldId id="403" r:id="rId34"/>
    <p:sldId id="401" r:id="rId35"/>
    <p:sldId id="371" r:id="rId36"/>
    <p:sldId id="372" r:id="rId37"/>
    <p:sldId id="373" r:id="rId38"/>
    <p:sldId id="374" r:id="rId39"/>
    <p:sldId id="375" r:id="rId40"/>
    <p:sldId id="376" r:id="rId41"/>
    <p:sldId id="377" r:id="rId42"/>
    <p:sldId id="369" r:id="rId43"/>
    <p:sldId id="378" r:id="rId44"/>
    <p:sldId id="379" r:id="rId45"/>
    <p:sldId id="380" r:id="rId46"/>
    <p:sldId id="381" r:id="rId47"/>
    <p:sldId id="383" r:id="rId48"/>
    <p:sldId id="382" r:id="rId49"/>
    <p:sldId id="384" r:id="rId50"/>
    <p:sldId id="385" r:id="rId51"/>
    <p:sldId id="387" r:id="rId52"/>
    <p:sldId id="388" r:id="rId53"/>
    <p:sldId id="389" r:id="rId54"/>
    <p:sldId id="396" r:id="rId55"/>
    <p:sldId id="397" r:id="rId56"/>
    <p:sldId id="386" r:id="rId57"/>
    <p:sldId id="390" r:id="rId58"/>
    <p:sldId id="391" r:id="rId59"/>
    <p:sldId id="392" r:id="rId60"/>
    <p:sldId id="393" r:id="rId61"/>
    <p:sldId id="394" r:id="rId62"/>
    <p:sldId id="395" r:id="rId63"/>
    <p:sldId id="398" r:id="rId64"/>
    <p:sldId id="399" r:id="rId65"/>
    <p:sldId id="404" r:id="rId66"/>
    <p:sldId id="405" r:id="rId67"/>
    <p:sldId id="430" r:id="rId68"/>
    <p:sldId id="431" r:id="rId69"/>
    <p:sldId id="407" r:id="rId70"/>
    <p:sldId id="409" r:id="rId71"/>
    <p:sldId id="411" r:id="rId72"/>
    <p:sldId id="412" r:id="rId73"/>
    <p:sldId id="413" r:id="rId74"/>
    <p:sldId id="414" r:id="rId75"/>
    <p:sldId id="415" r:id="rId76"/>
    <p:sldId id="408" r:id="rId77"/>
    <p:sldId id="429" r:id="rId78"/>
    <p:sldId id="350" r:id="rId7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08D8"/>
    <a:srgbClr val="8E00F2"/>
    <a:srgbClr val="FCF8A6"/>
    <a:srgbClr val="0CB5F8"/>
    <a:srgbClr val="FAF360"/>
    <a:srgbClr val="DA8080"/>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281F4E-17D8-4CDC-ADC9-635B22313AB0}" v="21" dt="2023-12-03T14:19:18.6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5646"/>
  </p:normalViewPr>
  <p:slideViewPr>
    <p:cSldViewPr snapToGrid="0" snapToObjects="1" showGuides="1">
      <p:cViewPr varScale="1">
        <p:scale>
          <a:sx n="66" d="100"/>
          <a:sy n="66" d="100"/>
        </p:scale>
        <p:origin x="68" y="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tableStyles" Target="tableStyle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notesMaster" Target="notesMasters/notesMaster1.xml"/><Relationship Id="rId85"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presProps" Target="presProps.xml"/><Relationship Id="rId86"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microsoft.com/office/2018/10/relationships/authors" Target="authors.xml"/><Relationship Id="rId61" Type="http://schemas.openxmlformats.org/officeDocument/2006/relationships/slide" Target="slides/slide57.xml"/><Relationship Id="rId8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ạm Văn Hùng" userId="fe2303ce-5cbd-4275-a5a9-b23086ef6c65" providerId="ADAL" clId="{04281F4E-17D8-4CDC-ADC9-635B22313AB0}"/>
    <pc:docChg chg="undo custSel addSld delSld modSld">
      <pc:chgData name="Phạm Văn Hùng" userId="fe2303ce-5cbd-4275-a5a9-b23086ef6c65" providerId="ADAL" clId="{04281F4E-17D8-4CDC-ADC9-635B22313AB0}" dt="2023-12-03T14:34:37.764" v="406" actId="5793"/>
      <pc:docMkLst>
        <pc:docMk/>
      </pc:docMkLst>
      <pc:sldChg chg="modSp mod modAnim">
        <pc:chgData name="Phạm Văn Hùng" userId="fe2303ce-5cbd-4275-a5a9-b23086ef6c65" providerId="ADAL" clId="{04281F4E-17D8-4CDC-ADC9-635B22313AB0}" dt="2023-12-03T14:19:18.696" v="403"/>
        <pc:sldMkLst>
          <pc:docMk/>
          <pc:sldMk cId="3540342874" sldId="358"/>
        </pc:sldMkLst>
        <pc:spChg chg="mod">
          <ac:chgData name="Phạm Văn Hùng" userId="fe2303ce-5cbd-4275-a5a9-b23086ef6c65" providerId="ADAL" clId="{04281F4E-17D8-4CDC-ADC9-635B22313AB0}" dt="2023-12-03T13:01:22.186" v="220" actId="1076"/>
          <ac:spMkLst>
            <pc:docMk/>
            <pc:sldMk cId="3540342874" sldId="358"/>
            <ac:spMk id="2" creationId="{261FEC72-58E2-1B97-DDA6-628DFCBBA00A}"/>
          </ac:spMkLst>
        </pc:spChg>
        <pc:spChg chg="mod">
          <ac:chgData name="Phạm Văn Hùng" userId="fe2303ce-5cbd-4275-a5a9-b23086ef6c65" providerId="ADAL" clId="{04281F4E-17D8-4CDC-ADC9-635B22313AB0}" dt="2023-12-03T13:01:20.073" v="218" actId="1076"/>
          <ac:spMkLst>
            <pc:docMk/>
            <pc:sldMk cId="3540342874" sldId="358"/>
            <ac:spMk id="7" creationId="{F872ADF4-FCCD-5389-909C-60848BFEA662}"/>
          </ac:spMkLst>
        </pc:spChg>
      </pc:sldChg>
      <pc:sldChg chg="modSp mod">
        <pc:chgData name="Phạm Văn Hùng" userId="fe2303ce-5cbd-4275-a5a9-b23086ef6c65" providerId="ADAL" clId="{04281F4E-17D8-4CDC-ADC9-635B22313AB0}" dt="2023-12-03T14:16:01.476" v="400" actId="20577"/>
        <pc:sldMkLst>
          <pc:docMk/>
          <pc:sldMk cId="2163578468" sldId="369"/>
        </pc:sldMkLst>
        <pc:spChg chg="mod">
          <ac:chgData name="Phạm Văn Hùng" userId="fe2303ce-5cbd-4275-a5a9-b23086ef6c65" providerId="ADAL" clId="{04281F4E-17D8-4CDC-ADC9-635B22313AB0}" dt="2023-12-03T14:16:01.476" v="400" actId="20577"/>
          <ac:spMkLst>
            <pc:docMk/>
            <pc:sldMk cId="2163578468" sldId="369"/>
            <ac:spMk id="29" creationId="{12FE0954-842C-107B-FCA6-6DF4A4B11CAF}"/>
          </ac:spMkLst>
        </pc:spChg>
      </pc:sldChg>
      <pc:sldChg chg="modSp mod">
        <pc:chgData name="Phạm Văn Hùng" userId="fe2303ce-5cbd-4275-a5a9-b23086ef6c65" providerId="ADAL" clId="{04281F4E-17D8-4CDC-ADC9-635B22313AB0}" dt="2023-12-03T14:34:37.764" v="406" actId="5793"/>
        <pc:sldMkLst>
          <pc:docMk/>
          <pc:sldMk cId="522665040" sldId="406"/>
        </pc:sldMkLst>
        <pc:spChg chg="mod">
          <ac:chgData name="Phạm Văn Hùng" userId="fe2303ce-5cbd-4275-a5a9-b23086ef6c65" providerId="ADAL" clId="{04281F4E-17D8-4CDC-ADC9-635B22313AB0}" dt="2023-12-03T14:34:37.764" v="406" actId="5793"/>
          <ac:spMkLst>
            <pc:docMk/>
            <pc:sldMk cId="522665040" sldId="406"/>
            <ac:spMk id="3" creationId="{8D1CE76A-8255-CCDE-9E27-EDF3F5B73F48}"/>
          </ac:spMkLst>
        </pc:spChg>
      </pc:sldChg>
      <pc:sldChg chg="addSp modSp mod">
        <pc:chgData name="Phạm Văn Hùng" userId="fe2303ce-5cbd-4275-a5a9-b23086ef6c65" providerId="ADAL" clId="{04281F4E-17D8-4CDC-ADC9-635B22313AB0}" dt="2023-12-03T13:03:58.018" v="303" actId="20577"/>
        <pc:sldMkLst>
          <pc:docMk/>
          <pc:sldMk cId="3421032929" sldId="409"/>
        </pc:sldMkLst>
        <pc:spChg chg="mod">
          <ac:chgData name="Phạm Văn Hùng" userId="fe2303ce-5cbd-4275-a5a9-b23086ef6c65" providerId="ADAL" clId="{04281F4E-17D8-4CDC-ADC9-635B22313AB0}" dt="2023-12-03T12:53:58.908" v="0" actId="1076"/>
          <ac:spMkLst>
            <pc:docMk/>
            <pc:sldMk cId="3421032929" sldId="409"/>
            <ac:spMk id="3" creationId="{8D1CE76A-8255-CCDE-9E27-EDF3F5B73F48}"/>
          </ac:spMkLst>
        </pc:spChg>
        <pc:spChg chg="mod">
          <ac:chgData name="Phạm Văn Hùng" userId="fe2303ce-5cbd-4275-a5a9-b23086ef6c65" providerId="ADAL" clId="{04281F4E-17D8-4CDC-ADC9-635B22313AB0}" dt="2023-12-03T13:02:31.151" v="231" actId="6549"/>
          <ac:spMkLst>
            <pc:docMk/>
            <pc:sldMk cId="3421032929" sldId="409"/>
            <ac:spMk id="10" creationId="{EB668649-785F-E8E0-935F-10AB729F445B}"/>
          </ac:spMkLst>
        </pc:spChg>
        <pc:spChg chg="mod">
          <ac:chgData name="Phạm Văn Hùng" userId="fe2303ce-5cbd-4275-a5a9-b23086ef6c65" providerId="ADAL" clId="{04281F4E-17D8-4CDC-ADC9-635B22313AB0}" dt="2023-12-03T13:02:35.797" v="236"/>
          <ac:spMkLst>
            <pc:docMk/>
            <pc:sldMk cId="3421032929" sldId="409"/>
            <ac:spMk id="11" creationId="{8865401B-9651-3A19-3B5F-E89475E19F8A}"/>
          </ac:spMkLst>
        </pc:spChg>
        <pc:spChg chg="mod">
          <ac:chgData name="Phạm Văn Hùng" userId="fe2303ce-5cbd-4275-a5a9-b23086ef6c65" providerId="ADAL" clId="{04281F4E-17D8-4CDC-ADC9-635B22313AB0}" dt="2023-12-03T12:58:06.769" v="181" actId="207"/>
          <ac:spMkLst>
            <pc:docMk/>
            <pc:sldMk cId="3421032929" sldId="409"/>
            <ac:spMk id="13" creationId="{33EC8A2B-2E52-7E64-089D-607A214C1499}"/>
          </ac:spMkLst>
        </pc:spChg>
        <pc:spChg chg="add mod">
          <ac:chgData name="Phạm Văn Hùng" userId="fe2303ce-5cbd-4275-a5a9-b23086ef6c65" providerId="ADAL" clId="{04281F4E-17D8-4CDC-ADC9-635B22313AB0}" dt="2023-12-03T12:56:19.477" v="120" actId="20577"/>
          <ac:spMkLst>
            <pc:docMk/>
            <pc:sldMk cId="3421032929" sldId="409"/>
            <ac:spMk id="30" creationId="{E0B4E769-BBA6-CCB7-1FE1-C596A38BCD32}"/>
          </ac:spMkLst>
        </pc:spChg>
        <pc:spChg chg="add mod">
          <ac:chgData name="Phạm Văn Hùng" userId="fe2303ce-5cbd-4275-a5a9-b23086ef6c65" providerId="ADAL" clId="{04281F4E-17D8-4CDC-ADC9-635B22313AB0}" dt="2023-12-03T13:03:58.018" v="303" actId="20577"/>
          <ac:spMkLst>
            <pc:docMk/>
            <pc:sldMk cId="3421032929" sldId="409"/>
            <ac:spMk id="31" creationId="{E251D73B-8114-EE9F-45E5-FB41D17E374F}"/>
          </ac:spMkLst>
        </pc:spChg>
      </pc:sldChg>
      <pc:sldChg chg="addSp delSp modSp del mod modAnim">
        <pc:chgData name="Phạm Văn Hùng" userId="fe2303ce-5cbd-4275-a5a9-b23086ef6c65" providerId="ADAL" clId="{04281F4E-17D8-4CDC-ADC9-635B22313AB0}" dt="2023-12-03T13:08:49.876" v="397" actId="2696"/>
        <pc:sldMkLst>
          <pc:docMk/>
          <pc:sldMk cId="2343366303" sldId="410"/>
        </pc:sldMkLst>
        <pc:spChg chg="add mod">
          <ac:chgData name="Phạm Văn Hùng" userId="fe2303ce-5cbd-4275-a5a9-b23086ef6c65" providerId="ADAL" clId="{04281F4E-17D8-4CDC-ADC9-635B22313AB0}" dt="2023-12-03T13:02:04.906" v="223" actId="1076"/>
          <ac:spMkLst>
            <pc:docMk/>
            <pc:sldMk cId="2343366303" sldId="410"/>
            <ac:spMk id="44" creationId="{EE98CF4E-BA9C-8F05-D17C-85903FD0D836}"/>
          </ac:spMkLst>
        </pc:spChg>
        <pc:spChg chg="add mod">
          <ac:chgData name="Phạm Văn Hùng" userId="fe2303ce-5cbd-4275-a5a9-b23086ef6c65" providerId="ADAL" clId="{04281F4E-17D8-4CDC-ADC9-635B22313AB0}" dt="2023-12-03T13:02:04.906" v="223" actId="1076"/>
          <ac:spMkLst>
            <pc:docMk/>
            <pc:sldMk cId="2343366303" sldId="410"/>
            <ac:spMk id="45" creationId="{97EEE429-E3A9-B65E-5979-8DF141EEA7BA}"/>
          </ac:spMkLst>
        </pc:spChg>
        <pc:spChg chg="add mod">
          <ac:chgData name="Phạm Văn Hùng" userId="fe2303ce-5cbd-4275-a5a9-b23086ef6c65" providerId="ADAL" clId="{04281F4E-17D8-4CDC-ADC9-635B22313AB0}" dt="2023-12-03T13:02:04.906" v="223" actId="1076"/>
          <ac:spMkLst>
            <pc:docMk/>
            <pc:sldMk cId="2343366303" sldId="410"/>
            <ac:spMk id="46" creationId="{455EAA5F-FB99-FF22-61BC-17948F36D6F0}"/>
          </ac:spMkLst>
        </pc:spChg>
        <pc:spChg chg="add mod">
          <ac:chgData name="Phạm Văn Hùng" userId="fe2303ce-5cbd-4275-a5a9-b23086ef6c65" providerId="ADAL" clId="{04281F4E-17D8-4CDC-ADC9-635B22313AB0}" dt="2023-12-03T13:02:04.906" v="223" actId="1076"/>
          <ac:spMkLst>
            <pc:docMk/>
            <pc:sldMk cId="2343366303" sldId="410"/>
            <ac:spMk id="47" creationId="{23BC9293-A2C1-CA4F-8CC6-2A26BDE21FF5}"/>
          </ac:spMkLst>
        </pc:spChg>
        <pc:spChg chg="add mod">
          <ac:chgData name="Phạm Văn Hùng" userId="fe2303ce-5cbd-4275-a5a9-b23086ef6c65" providerId="ADAL" clId="{04281F4E-17D8-4CDC-ADC9-635B22313AB0}" dt="2023-12-03T13:02:04.906" v="223" actId="1076"/>
          <ac:spMkLst>
            <pc:docMk/>
            <pc:sldMk cId="2343366303" sldId="410"/>
            <ac:spMk id="48" creationId="{B847C341-E602-9FEE-7B6B-5D8930D4CA50}"/>
          </ac:spMkLst>
        </pc:spChg>
        <pc:spChg chg="add mod">
          <ac:chgData name="Phạm Văn Hùng" userId="fe2303ce-5cbd-4275-a5a9-b23086ef6c65" providerId="ADAL" clId="{04281F4E-17D8-4CDC-ADC9-635B22313AB0}" dt="2023-12-03T13:02:04.906" v="223" actId="1076"/>
          <ac:spMkLst>
            <pc:docMk/>
            <pc:sldMk cId="2343366303" sldId="410"/>
            <ac:spMk id="49" creationId="{FDA52AF3-7E38-C752-2098-6F91E48524B3}"/>
          </ac:spMkLst>
        </pc:spChg>
        <pc:spChg chg="add mod">
          <ac:chgData name="Phạm Văn Hùng" userId="fe2303ce-5cbd-4275-a5a9-b23086ef6c65" providerId="ADAL" clId="{04281F4E-17D8-4CDC-ADC9-635B22313AB0}" dt="2023-12-03T13:02:04.906" v="223" actId="1076"/>
          <ac:spMkLst>
            <pc:docMk/>
            <pc:sldMk cId="2343366303" sldId="410"/>
            <ac:spMk id="50" creationId="{17B94BC4-C84D-B0EF-8A84-B9A72D54C20A}"/>
          </ac:spMkLst>
        </pc:spChg>
        <pc:grpChg chg="add mod">
          <ac:chgData name="Phạm Văn Hùng" userId="fe2303ce-5cbd-4275-a5a9-b23086ef6c65" providerId="ADAL" clId="{04281F4E-17D8-4CDC-ADC9-635B22313AB0}" dt="2023-12-03T13:02:04.906" v="223" actId="1076"/>
          <ac:grpSpMkLst>
            <pc:docMk/>
            <pc:sldMk cId="2343366303" sldId="410"/>
            <ac:grpSpMk id="51" creationId="{7B007D71-3CCC-0AEA-F4D2-D771BF9D7AE7}"/>
          </ac:grpSpMkLst>
        </pc:grpChg>
        <pc:graphicFrameChg chg="del">
          <ac:chgData name="Phạm Văn Hùng" userId="fe2303ce-5cbd-4275-a5a9-b23086ef6c65" providerId="ADAL" clId="{04281F4E-17D8-4CDC-ADC9-635B22313AB0}" dt="2023-12-03T13:01:59.509" v="221" actId="478"/>
          <ac:graphicFrameMkLst>
            <pc:docMk/>
            <pc:sldMk cId="2343366303" sldId="410"/>
            <ac:graphicFrameMk id="4" creationId="{54298F24-92F9-E6EE-283C-25B6B6F1CBEC}"/>
          </ac:graphicFrameMkLst>
        </pc:graphicFrameChg>
        <pc:graphicFrameChg chg="add mod">
          <ac:chgData name="Phạm Văn Hùng" userId="fe2303ce-5cbd-4275-a5a9-b23086ef6c65" providerId="ADAL" clId="{04281F4E-17D8-4CDC-ADC9-635B22313AB0}" dt="2023-12-03T13:02:04.906" v="223" actId="1076"/>
          <ac:graphicFrameMkLst>
            <pc:docMk/>
            <pc:sldMk cId="2343366303" sldId="410"/>
            <ac:graphicFrameMk id="43" creationId="{2B049853-EA57-88E7-FE09-814B3E5C71BD}"/>
          </ac:graphicFrameMkLst>
        </pc:graphicFrameChg>
        <pc:inkChg chg="del">
          <ac:chgData name="Phạm Văn Hùng" userId="fe2303ce-5cbd-4275-a5a9-b23086ef6c65" providerId="ADAL" clId="{04281F4E-17D8-4CDC-ADC9-635B22313AB0}" dt="2023-12-03T13:01:59.509" v="221" actId="478"/>
          <ac:inkMkLst>
            <pc:docMk/>
            <pc:sldMk cId="2343366303" sldId="410"/>
            <ac:inkMk id="30" creationId="{A4C2FA53-DF3D-AC61-6F65-C7A34FA30FD6}"/>
          </ac:inkMkLst>
        </pc:inkChg>
        <pc:inkChg chg="del">
          <ac:chgData name="Phạm Văn Hùng" userId="fe2303ce-5cbd-4275-a5a9-b23086ef6c65" providerId="ADAL" clId="{04281F4E-17D8-4CDC-ADC9-635B22313AB0}" dt="2023-12-03T13:01:59.509" v="221" actId="478"/>
          <ac:inkMkLst>
            <pc:docMk/>
            <pc:sldMk cId="2343366303" sldId="410"/>
            <ac:inkMk id="31" creationId="{3F8D0C87-3323-5EC7-3AE3-017075A63110}"/>
          </ac:inkMkLst>
        </pc:inkChg>
        <pc:inkChg chg="del">
          <ac:chgData name="Phạm Văn Hùng" userId="fe2303ce-5cbd-4275-a5a9-b23086ef6c65" providerId="ADAL" clId="{04281F4E-17D8-4CDC-ADC9-635B22313AB0}" dt="2023-12-03T13:01:59.509" v="221" actId="478"/>
          <ac:inkMkLst>
            <pc:docMk/>
            <pc:sldMk cId="2343366303" sldId="410"/>
            <ac:inkMk id="32" creationId="{13A3F651-D830-9BB0-D2FF-89EB86E64342}"/>
          </ac:inkMkLst>
        </pc:inkChg>
        <pc:inkChg chg="del">
          <ac:chgData name="Phạm Văn Hùng" userId="fe2303ce-5cbd-4275-a5a9-b23086ef6c65" providerId="ADAL" clId="{04281F4E-17D8-4CDC-ADC9-635B22313AB0}" dt="2023-12-03T13:01:59.509" v="221" actId="478"/>
          <ac:inkMkLst>
            <pc:docMk/>
            <pc:sldMk cId="2343366303" sldId="410"/>
            <ac:inkMk id="33" creationId="{958147D3-46A4-52BA-9EC9-1442058096C5}"/>
          </ac:inkMkLst>
        </pc:inkChg>
        <pc:inkChg chg="del">
          <ac:chgData name="Phạm Văn Hùng" userId="fe2303ce-5cbd-4275-a5a9-b23086ef6c65" providerId="ADAL" clId="{04281F4E-17D8-4CDC-ADC9-635B22313AB0}" dt="2023-12-03T13:01:59.509" v="221" actId="478"/>
          <ac:inkMkLst>
            <pc:docMk/>
            <pc:sldMk cId="2343366303" sldId="410"/>
            <ac:inkMk id="34" creationId="{A69359DC-9412-5E7E-6CB5-28E9053EDDC4}"/>
          </ac:inkMkLst>
        </pc:inkChg>
        <pc:inkChg chg="del">
          <ac:chgData name="Phạm Văn Hùng" userId="fe2303ce-5cbd-4275-a5a9-b23086ef6c65" providerId="ADAL" clId="{04281F4E-17D8-4CDC-ADC9-635B22313AB0}" dt="2023-12-03T13:01:59.509" v="221" actId="478"/>
          <ac:inkMkLst>
            <pc:docMk/>
            <pc:sldMk cId="2343366303" sldId="410"/>
            <ac:inkMk id="35" creationId="{76073C2A-AE51-8565-4FAE-F1058CCD3D8C}"/>
          </ac:inkMkLst>
        </pc:inkChg>
        <pc:inkChg chg="del">
          <ac:chgData name="Phạm Văn Hùng" userId="fe2303ce-5cbd-4275-a5a9-b23086ef6c65" providerId="ADAL" clId="{04281F4E-17D8-4CDC-ADC9-635B22313AB0}" dt="2023-12-03T13:01:59.509" v="221" actId="478"/>
          <ac:inkMkLst>
            <pc:docMk/>
            <pc:sldMk cId="2343366303" sldId="410"/>
            <ac:inkMk id="36" creationId="{AD72811D-C2F5-18AA-C307-3E1A8809CAE0}"/>
          </ac:inkMkLst>
        </pc:inkChg>
        <pc:inkChg chg="del">
          <ac:chgData name="Phạm Văn Hùng" userId="fe2303ce-5cbd-4275-a5a9-b23086ef6c65" providerId="ADAL" clId="{04281F4E-17D8-4CDC-ADC9-635B22313AB0}" dt="2023-12-03T13:01:59.509" v="221" actId="478"/>
          <ac:inkMkLst>
            <pc:docMk/>
            <pc:sldMk cId="2343366303" sldId="410"/>
            <ac:inkMk id="37" creationId="{3EF79882-18BC-95F3-FE98-E063FDBE3BEF}"/>
          </ac:inkMkLst>
        </pc:inkChg>
        <pc:inkChg chg="del">
          <ac:chgData name="Phạm Văn Hùng" userId="fe2303ce-5cbd-4275-a5a9-b23086ef6c65" providerId="ADAL" clId="{04281F4E-17D8-4CDC-ADC9-635B22313AB0}" dt="2023-12-03T13:01:59.509" v="221" actId="478"/>
          <ac:inkMkLst>
            <pc:docMk/>
            <pc:sldMk cId="2343366303" sldId="410"/>
            <ac:inkMk id="38" creationId="{41F9BDE5-71B3-0BD6-06F5-27927AB7202C}"/>
          </ac:inkMkLst>
        </pc:inkChg>
        <pc:inkChg chg="del">
          <ac:chgData name="Phạm Văn Hùng" userId="fe2303ce-5cbd-4275-a5a9-b23086ef6c65" providerId="ADAL" clId="{04281F4E-17D8-4CDC-ADC9-635B22313AB0}" dt="2023-12-03T13:01:59.509" v="221" actId="478"/>
          <ac:inkMkLst>
            <pc:docMk/>
            <pc:sldMk cId="2343366303" sldId="410"/>
            <ac:inkMk id="39" creationId="{95C727C5-F3B2-C831-42BA-982E6CA5418D}"/>
          </ac:inkMkLst>
        </pc:inkChg>
        <pc:inkChg chg="del">
          <ac:chgData name="Phạm Văn Hùng" userId="fe2303ce-5cbd-4275-a5a9-b23086ef6c65" providerId="ADAL" clId="{04281F4E-17D8-4CDC-ADC9-635B22313AB0}" dt="2023-12-03T13:01:59.509" v="221" actId="478"/>
          <ac:inkMkLst>
            <pc:docMk/>
            <pc:sldMk cId="2343366303" sldId="410"/>
            <ac:inkMk id="40" creationId="{3D340408-5879-9C49-9B63-132D9C7EDD77}"/>
          </ac:inkMkLst>
        </pc:inkChg>
        <pc:inkChg chg="del">
          <ac:chgData name="Phạm Văn Hùng" userId="fe2303ce-5cbd-4275-a5a9-b23086ef6c65" providerId="ADAL" clId="{04281F4E-17D8-4CDC-ADC9-635B22313AB0}" dt="2023-12-03T13:01:59.509" v="221" actId="478"/>
          <ac:inkMkLst>
            <pc:docMk/>
            <pc:sldMk cId="2343366303" sldId="410"/>
            <ac:inkMk id="42" creationId="{CBA7D0BE-A199-5CA1-0A3A-478CD2E7C4CD}"/>
          </ac:inkMkLst>
        </pc:inkChg>
        <pc:inkChg chg="mod">
          <ac:chgData name="Phạm Văn Hùng" userId="fe2303ce-5cbd-4275-a5a9-b23086ef6c65" providerId="ADAL" clId="{04281F4E-17D8-4CDC-ADC9-635B22313AB0}" dt="2023-12-03T13:02:00.556" v="222"/>
          <ac:inkMkLst>
            <pc:docMk/>
            <pc:sldMk cId="2343366303" sldId="410"/>
            <ac:inkMk id="52" creationId="{547569DA-30C9-B9B9-14A4-1CD352FA4E44}"/>
          </ac:inkMkLst>
        </pc:inkChg>
        <pc:inkChg chg="mod">
          <ac:chgData name="Phạm Văn Hùng" userId="fe2303ce-5cbd-4275-a5a9-b23086ef6c65" providerId="ADAL" clId="{04281F4E-17D8-4CDC-ADC9-635B22313AB0}" dt="2023-12-03T13:02:00.556" v="222"/>
          <ac:inkMkLst>
            <pc:docMk/>
            <pc:sldMk cId="2343366303" sldId="410"/>
            <ac:inkMk id="53" creationId="{B32518B8-79B6-6968-74CA-A5F5E10018AD}"/>
          </ac:inkMkLst>
        </pc:inkChg>
        <pc:inkChg chg="mod">
          <ac:chgData name="Phạm Văn Hùng" userId="fe2303ce-5cbd-4275-a5a9-b23086ef6c65" providerId="ADAL" clId="{04281F4E-17D8-4CDC-ADC9-635B22313AB0}" dt="2023-12-03T13:02:00.556" v="222"/>
          <ac:inkMkLst>
            <pc:docMk/>
            <pc:sldMk cId="2343366303" sldId="410"/>
            <ac:inkMk id="54" creationId="{DA6E93D7-84A8-A8F0-5E67-67A68FDEDC4E}"/>
          </ac:inkMkLst>
        </pc:inkChg>
        <pc:inkChg chg="mod">
          <ac:chgData name="Phạm Văn Hùng" userId="fe2303ce-5cbd-4275-a5a9-b23086ef6c65" providerId="ADAL" clId="{04281F4E-17D8-4CDC-ADC9-635B22313AB0}" dt="2023-12-03T13:02:00.556" v="222"/>
          <ac:inkMkLst>
            <pc:docMk/>
            <pc:sldMk cId="2343366303" sldId="410"/>
            <ac:inkMk id="55" creationId="{693C5B34-EDE9-3A5B-78EC-C7A9FB7BE246}"/>
          </ac:inkMkLst>
        </pc:inkChg>
        <pc:inkChg chg="mod">
          <ac:chgData name="Phạm Văn Hùng" userId="fe2303ce-5cbd-4275-a5a9-b23086ef6c65" providerId="ADAL" clId="{04281F4E-17D8-4CDC-ADC9-635B22313AB0}" dt="2023-12-03T13:02:00.556" v="222"/>
          <ac:inkMkLst>
            <pc:docMk/>
            <pc:sldMk cId="2343366303" sldId="410"/>
            <ac:inkMk id="56" creationId="{F99D79E5-2610-B494-DF96-C0CEA1670174}"/>
          </ac:inkMkLst>
        </pc:inkChg>
        <pc:inkChg chg="mod">
          <ac:chgData name="Phạm Văn Hùng" userId="fe2303ce-5cbd-4275-a5a9-b23086ef6c65" providerId="ADAL" clId="{04281F4E-17D8-4CDC-ADC9-635B22313AB0}" dt="2023-12-03T13:02:00.556" v="222"/>
          <ac:inkMkLst>
            <pc:docMk/>
            <pc:sldMk cId="2343366303" sldId="410"/>
            <ac:inkMk id="57" creationId="{8701CC27-B188-E710-A0DA-F447CCBC1484}"/>
          </ac:inkMkLst>
        </pc:inkChg>
        <pc:inkChg chg="mod">
          <ac:chgData name="Phạm Văn Hùng" userId="fe2303ce-5cbd-4275-a5a9-b23086ef6c65" providerId="ADAL" clId="{04281F4E-17D8-4CDC-ADC9-635B22313AB0}" dt="2023-12-03T13:02:00.556" v="222"/>
          <ac:inkMkLst>
            <pc:docMk/>
            <pc:sldMk cId="2343366303" sldId="410"/>
            <ac:inkMk id="58" creationId="{C76A3554-2E30-B982-C3F1-D01E633984A3}"/>
          </ac:inkMkLst>
        </pc:inkChg>
        <pc:inkChg chg="mod">
          <ac:chgData name="Phạm Văn Hùng" userId="fe2303ce-5cbd-4275-a5a9-b23086ef6c65" providerId="ADAL" clId="{04281F4E-17D8-4CDC-ADC9-635B22313AB0}" dt="2023-12-03T13:02:00.556" v="222"/>
          <ac:inkMkLst>
            <pc:docMk/>
            <pc:sldMk cId="2343366303" sldId="410"/>
            <ac:inkMk id="59" creationId="{B0C0D0AA-9BDF-BC1C-4F96-F8C374609330}"/>
          </ac:inkMkLst>
        </pc:inkChg>
        <pc:inkChg chg="mod">
          <ac:chgData name="Phạm Văn Hùng" userId="fe2303ce-5cbd-4275-a5a9-b23086ef6c65" providerId="ADAL" clId="{04281F4E-17D8-4CDC-ADC9-635B22313AB0}" dt="2023-12-03T13:02:00.556" v="222"/>
          <ac:inkMkLst>
            <pc:docMk/>
            <pc:sldMk cId="2343366303" sldId="410"/>
            <ac:inkMk id="60" creationId="{2F9CB8A5-4486-477D-D0E5-6B77AE80EED5}"/>
          </ac:inkMkLst>
        </pc:inkChg>
        <pc:inkChg chg="mod">
          <ac:chgData name="Phạm Văn Hùng" userId="fe2303ce-5cbd-4275-a5a9-b23086ef6c65" providerId="ADAL" clId="{04281F4E-17D8-4CDC-ADC9-635B22313AB0}" dt="2023-12-03T13:02:00.556" v="222"/>
          <ac:inkMkLst>
            <pc:docMk/>
            <pc:sldMk cId="2343366303" sldId="410"/>
            <ac:inkMk id="61" creationId="{4F3BE546-BE1D-41A6-7961-540AE8B39F9C}"/>
          </ac:inkMkLst>
        </pc:inkChg>
        <pc:inkChg chg="mod">
          <ac:chgData name="Phạm Văn Hùng" userId="fe2303ce-5cbd-4275-a5a9-b23086ef6c65" providerId="ADAL" clId="{04281F4E-17D8-4CDC-ADC9-635B22313AB0}" dt="2023-12-03T13:02:00.556" v="222"/>
          <ac:inkMkLst>
            <pc:docMk/>
            <pc:sldMk cId="2343366303" sldId="410"/>
            <ac:inkMk id="62" creationId="{FC467B49-0410-869B-1CB3-5A86FF60B78D}"/>
          </ac:inkMkLst>
        </pc:inkChg>
        <pc:inkChg chg="mod">
          <ac:chgData name="Phạm Văn Hùng" userId="fe2303ce-5cbd-4275-a5a9-b23086ef6c65" providerId="ADAL" clId="{04281F4E-17D8-4CDC-ADC9-635B22313AB0}" dt="2023-12-03T13:02:00.556" v="222"/>
          <ac:inkMkLst>
            <pc:docMk/>
            <pc:sldMk cId="2343366303" sldId="410"/>
            <ac:inkMk id="63" creationId="{E8599746-581C-30DC-97B7-19E34B08B8B8}"/>
          </ac:inkMkLst>
        </pc:inkChg>
        <pc:inkChg chg="add">
          <ac:chgData name="Phạm Văn Hùng" userId="fe2303ce-5cbd-4275-a5a9-b23086ef6c65" providerId="ADAL" clId="{04281F4E-17D8-4CDC-ADC9-635B22313AB0}" dt="2023-12-03T13:07:03.263" v="396" actId="9405"/>
          <ac:inkMkLst>
            <pc:docMk/>
            <pc:sldMk cId="2343366303" sldId="410"/>
            <ac:inkMk id="64" creationId="{7DC20363-F8DB-F7E1-FC90-CABA621EC807}"/>
          </ac:inkMkLst>
        </pc:inkChg>
      </pc:sldChg>
      <pc:sldChg chg="modSp add mod">
        <pc:chgData name="Phạm Văn Hùng" userId="fe2303ce-5cbd-4275-a5a9-b23086ef6c65" providerId="ADAL" clId="{04281F4E-17D8-4CDC-ADC9-635B22313AB0}" dt="2023-12-03T13:04:11.805" v="332" actId="20577"/>
        <pc:sldMkLst>
          <pc:docMk/>
          <pc:sldMk cId="2217341039" sldId="411"/>
        </pc:sldMkLst>
        <pc:spChg chg="mod">
          <ac:chgData name="Phạm Văn Hùng" userId="fe2303ce-5cbd-4275-a5a9-b23086ef6c65" providerId="ADAL" clId="{04281F4E-17D8-4CDC-ADC9-635B22313AB0}" dt="2023-12-03T13:02:41.396" v="241" actId="20577"/>
          <ac:spMkLst>
            <pc:docMk/>
            <pc:sldMk cId="2217341039" sldId="411"/>
            <ac:spMk id="10" creationId="{EB668649-785F-E8E0-935F-10AB729F445B}"/>
          </ac:spMkLst>
        </pc:spChg>
        <pc:spChg chg="mod">
          <ac:chgData name="Phạm Văn Hùng" userId="fe2303ce-5cbd-4275-a5a9-b23086ef6c65" providerId="ADAL" clId="{04281F4E-17D8-4CDC-ADC9-635B22313AB0}" dt="2023-12-03T13:02:43.492" v="246"/>
          <ac:spMkLst>
            <pc:docMk/>
            <pc:sldMk cId="2217341039" sldId="411"/>
            <ac:spMk id="11" creationId="{8865401B-9651-3A19-3B5F-E89475E19F8A}"/>
          </ac:spMkLst>
        </pc:spChg>
        <pc:spChg chg="mod">
          <ac:chgData name="Phạm Văn Hùng" userId="fe2303ce-5cbd-4275-a5a9-b23086ef6c65" providerId="ADAL" clId="{04281F4E-17D8-4CDC-ADC9-635B22313AB0}" dt="2023-12-03T12:59:17.295" v="189" actId="339"/>
          <ac:spMkLst>
            <pc:docMk/>
            <pc:sldMk cId="2217341039" sldId="411"/>
            <ac:spMk id="13" creationId="{33EC8A2B-2E52-7E64-089D-607A214C1499}"/>
          </ac:spMkLst>
        </pc:spChg>
        <pc:spChg chg="mod">
          <ac:chgData name="Phạm Văn Hùng" userId="fe2303ce-5cbd-4275-a5a9-b23086ef6c65" providerId="ADAL" clId="{04281F4E-17D8-4CDC-ADC9-635B22313AB0}" dt="2023-12-03T12:59:41.298" v="190" actId="207"/>
          <ac:spMkLst>
            <pc:docMk/>
            <pc:sldMk cId="2217341039" sldId="411"/>
            <ac:spMk id="16" creationId="{DBAF75B1-1085-2F7C-DDE9-C7EFAD86F1D9}"/>
          </ac:spMkLst>
        </pc:spChg>
        <pc:spChg chg="mod">
          <ac:chgData name="Phạm Văn Hùng" userId="fe2303ce-5cbd-4275-a5a9-b23086ef6c65" providerId="ADAL" clId="{04281F4E-17D8-4CDC-ADC9-635B22313AB0}" dt="2023-12-03T13:04:11.805" v="332" actId="20577"/>
          <ac:spMkLst>
            <pc:docMk/>
            <pc:sldMk cId="2217341039" sldId="411"/>
            <ac:spMk id="31" creationId="{E251D73B-8114-EE9F-45E5-FB41D17E374F}"/>
          </ac:spMkLst>
        </pc:spChg>
      </pc:sldChg>
      <pc:sldChg chg="modSp add mod">
        <pc:chgData name="Phạm Văn Hùng" userId="fe2303ce-5cbd-4275-a5a9-b23086ef6c65" providerId="ADAL" clId="{04281F4E-17D8-4CDC-ADC9-635B22313AB0}" dt="2023-12-03T13:04:52.721" v="371" actId="207"/>
        <pc:sldMkLst>
          <pc:docMk/>
          <pc:sldMk cId="3350217116" sldId="412"/>
        </pc:sldMkLst>
        <pc:spChg chg="mod">
          <ac:chgData name="Phạm Văn Hùng" userId="fe2303ce-5cbd-4275-a5a9-b23086ef6c65" providerId="ADAL" clId="{04281F4E-17D8-4CDC-ADC9-635B22313AB0}" dt="2023-12-03T13:02:51.032" v="256" actId="20577"/>
          <ac:spMkLst>
            <pc:docMk/>
            <pc:sldMk cId="3350217116" sldId="412"/>
            <ac:spMk id="10" creationId="{EB668649-785F-E8E0-935F-10AB729F445B}"/>
          </ac:spMkLst>
        </pc:spChg>
        <pc:spChg chg="mod">
          <ac:chgData name="Phạm Văn Hùng" userId="fe2303ce-5cbd-4275-a5a9-b23086ef6c65" providerId="ADAL" clId="{04281F4E-17D8-4CDC-ADC9-635B22313AB0}" dt="2023-12-03T13:02:53.502" v="261"/>
          <ac:spMkLst>
            <pc:docMk/>
            <pc:sldMk cId="3350217116" sldId="412"/>
            <ac:spMk id="11" creationId="{8865401B-9651-3A19-3B5F-E89475E19F8A}"/>
          </ac:spMkLst>
        </pc:spChg>
        <pc:spChg chg="mod">
          <ac:chgData name="Phạm Văn Hùng" userId="fe2303ce-5cbd-4275-a5a9-b23086ef6c65" providerId="ADAL" clId="{04281F4E-17D8-4CDC-ADC9-635B22313AB0}" dt="2023-12-03T13:04:52.721" v="371" actId="207"/>
          <ac:spMkLst>
            <pc:docMk/>
            <pc:sldMk cId="3350217116" sldId="412"/>
            <ac:spMk id="15" creationId="{4C3547AE-909A-A6B7-AA19-E05C0CFB689D}"/>
          </ac:spMkLst>
        </pc:spChg>
        <pc:spChg chg="mod">
          <ac:chgData name="Phạm Văn Hùng" userId="fe2303ce-5cbd-4275-a5a9-b23086ef6c65" providerId="ADAL" clId="{04281F4E-17D8-4CDC-ADC9-635B22313AB0}" dt="2023-12-03T13:00:26.960" v="209" actId="339"/>
          <ac:spMkLst>
            <pc:docMk/>
            <pc:sldMk cId="3350217116" sldId="412"/>
            <ac:spMk id="16" creationId="{DBAF75B1-1085-2F7C-DDE9-C7EFAD86F1D9}"/>
          </ac:spMkLst>
        </pc:spChg>
        <pc:spChg chg="mod">
          <ac:chgData name="Phạm Văn Hùng" userId="fe2303ce-5cbd-4275-a5a9-b23086ef6c65" providerId="ADAL" clId="{04281F4E-17D8-4CDC-ADC9-635B22313AB0}" dt="2023-12-03T13:04:40.620" v="370" actId="20577"/>
          <ac:spMkLst>
            <pc:docMk/>
            <pc:sldMk cId="3350217116" sldId="412"/>
            <ac:spMk id="31" creationId="{E251D73B-8114-EE9F-45E5-FB41D17E374F}"/>
          </ac:spMkLst>
        </pc:spChg>
      </pc:sldChg>
      <pc:sldChg chg="modSp add mod">
        <pc:chgData name="Phạm Văn Hùng" userId="fe2303ce-5cbd-4275-a5a9-b23086ef6c65" providerId="ADAL" clId="{04281F4E-17D8-4CDC-ADC9-635B22313AB0}" dt="2023-12-03T13:05:37.057" v="387" actId="20577"/>
        <pc:sldMkLst>
          <pc:docMk/>
          <pc:sldMk cId="2426650240" sldId="413"/>
        </pc:sldMkLst>
        <pc:spChg chg="mod">
          <ac:chgData name="Phạm Văn Hùng" userId="fe2303ce-5cbd-4275-a5a9-b23086ef6c65" providerId="ADAL" clId="{04281F4E-17D8-4CDC-ADC9-635B22313AB0}" dt="2023-12-03T13:05:07.457" v="373" actId="207"/>
          <ac:spMkLst>
            <pc:docMk/>
            <pc:sldMk cId="2426650240" sldId="413"/>
            <ac:spMk id="15" creationId="{4C3547AE-909A-A6B7-AA19-E05C0CFB689D}"/>
          </ac:spMkLst>
        </pc:spChg>
        <pc:spChg chg="mod">
          <ac:chgData name="Phạm Văn Hùng" userId="fe2303ce-5cbd-4275-a5a9-b23086ef6c65" providerId="ADAL" clId="{04281F4E-17D8-4CDC-ADC9-635B22313AB0}" dt="2023-12-03T13:05:24.254" v="374" actId="207"/>
          <ac:spMkLst>
            <pc:docMk/>
            <pc:sldMk cId="2426650240" sldId="413"/>
            <ac:spMk id="18" creationId="{0216AE48-5D13-A276-B356-DF5D6CE57FEA}"/>
          </ac:spMkLst>
        </pc:spChg>
        <pc:spChg chg="mod">
          <ac:chgData name="Phạm Văn Hùng" userId="fe2303ce-5cbd-4275-a5a9-b23086ef6c65" providerId="ADAL" clId="{04281F4E-17D8-4CDC-ADC9-635B22313AB0}" dt="2023-12-03T13:05:37.057" v="387" actId="20577"/>
          <ac:spMkLst>
            <pc:docMk/>
            <pc:sldMk cId="2426650240" sldId="413"/>
            <ac:spMk id="31" creationId="{E251D73B-8114-EE9F-45E5-FB41D17E374F}"/>
          </ac:spMkLst>
        </pc:spChg>
      </pc:sldChg>
      <pc:sldChg chg="modSp add mod">
        <pc:chgData name="Phạm Văn Hùng" userId="fe2303ce-5cbd-4275-a5a9-b23086ef6c65" providerId="ADAL" clId="{04281F4E-17D8-4CDC-ADC9-635B22313AB0}" dt="2023-12-03T13:06:17.763" v="392" actId="20577"/>
        <pc:sldMkLst>
          <pc:docMk/>
          <pc:sldMk cId="3041780577" sldId="414"/>
        </pc:sldMkLst>
        <pc:spChg chg="mod">
          <ac:chgData name="Phạm Văn Hùng" userId="fe2303ce-5cbd-4275-a5a9-b23086ef6c65" providerId="ADAL" clId="{04281F4E-17D8-4CDC-ADC9-635B22313AB0}" dt="2023-12-03T13:06:12.878" v="390" actId="207"/>
          <ac:spMkLst>
            <pc:docMk/>
            <pc:sldMk cId="3041780577" sldId="414"/>
            <ac:spMk id="10" creationId="{EB668649-785F-E8E0-935F-10AB729F445B}"/>
          </ac:spMkLst>
        </pc:spChg>
        <pc:spChg chg="mod">
          <ac:chgData name="Phạm Văn Hùng" userId="fe2303ce-5cbd-4275-a5a9-b23086ef6c65" providerId="ADAL" clId="{04281F4E-17D8-4CDC-ADC9-635B22313AB0}" dt="2023-12-03T13:06:07.085" v="389" actId="207"/>
          <ac:spMkLst>
            <pc:docMk/>
            <pc:sldMk cId="3041780577" sldId="414"/>
            <ac:spMk id="18" creationId="{0216AE48-5D13-A276-B356-DF5D6CE57FEA}"/>
          </ac:spMkLst>
        </pc:spChg>
        <pc:spChg chg="mod">
          <ac:chgData name="Phạm Văn Hùng" userId="fe2303ce-5cbd-4275-a5a9-b23086ef6c65" providerId="ADAL" clId="{04281F4E-17D8-4CDC-ADC9-635B22313AB0}" dt="2023-12-03T13:06:17.763" v="392" actId="20577"/>
          <ac:spMkLst>
            <pc:docMk/>
            <pc:sldMk cId="3041780577" sldId="414"/>
            <ac:spMk id="31" creationId="{E251D73B-8114-EE9F-45E5-FB41D17E374F}"/>
          </ac:spMkLst>
        </pc:spChg>
      </pc:sldChg>
      <pc:sldChg chg="modSp add mod">
        <pc:chgData name="Phạm Văn Hùng" userId="fe2303ce-5cbd-4275-a5a9-b23086ef6c65" providerId="ADAL" clId="{04281F4E-17D8-4CDC-ADC9-635B22313AB0}" dt="2023-12-03T13:06:38.089" v="395" actId="20577"/>
        <pc:sldMkLst>
          <pc:docMk/>
          <pc:sldMk cId="1349321163" sldId="415"/>
        </pc:sldMkLst>
        <pc:spChg chg="mod">
          <ac:chgData name="Phạm Văn Hùng" userId="fe2303ce-5cbd-4275-a5a9-b23086ef6c65" providerId="ADAL" clId="{04281F4E-17D8-4CDC-ADC9-635B22313AB0}" dt="2023-12-03T13:06:34.896" v="394" actId="207"/>
          <ac:spMkLst>
            <pc:docMk/>
            <pc:sldMk cId="1349321163" sldId="415"/>
            <ac:spMk id="10" creationId="{EB668649-785F-E8E0-935F-10AB729F445B}"/>
          </ac:spMkLst>
        </pc:spChg>
        <pc:spChg chg="mod">
          <ac:chgData name="Phạm Văn Hùng" userId="fe2303ce-5cbd-4275-a5a9-b23086ef6c65" providerId="ADAL" clId="{04281F4E-17D8-4CDC-ADC9-635B22313AB0}" dt="2023-12-03T13:06:38.089" v="395" actId="20577"/>
          <ac:spMkLst>
            <pc:docMk/>
            <pc:sldMk cId="1349321163" sldId="415"/>
            <ac:spMk id="31" creationId="{E251D73B-8114-EE9F-45E5-FB41D17E374F}"/>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27:36.048"/>
    </inkml:context>
    <inkml:brush xml:id="br0">
      <inkml:brushProperty name="width" value="0.35" units="cm"/>
      <inkml:brushProperty name="height" value="0.35" units="cm"/>
      <inkml:brushProperty name="color" value="#00FF00"/>
    </inkml:brush>
  </inkml:definitions>
  <inkml:trace contextRef="#ctx0" brushRef="#br0">0 1 24575</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31:42.896"/>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32:08.330"/>
    </inkml:context>
    <inkml:brush xml:id="br0">
      <inkml:brushProperty name="width" value="0.35" units="cm"/>
      <inkml:brushProperty name="height" value="0.35" units="cm"/>
      <inkml:brushProperty name="color" value="#00FF00"/>
    </inkml:brush>
  </inkml:definitions>
  <inkml:trace contextRef="#ctx0" brushRef="#br0">1 1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29:53.246"/>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05:09.830"/>
    </inkml:context>
    <inkml:brush xml:id="br0">
      <inkml:brushProperty name="width" value="0.2" units="cm"/>
      <inkml:brushProperty name="height" value="0.2" units="cm"/>
      <inkml:brushProperty name="color" value="#66FFFF"/>
    </inkml:brush>
  </inkml:definitions>
  <inkml:trace contextRef="#ctx0" brushRef="#br0">0 0 24575,'0'0'-8191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05:09.830"/>
    </inkml:context>
    <inkml:brush xml:id="br0">
      <inkml:brushProperty name="width" value="0.2" units="cm"/>
      <inkml:brushProperty name="height" value="0.2" units="cm"/>
      <inkml:brushProperty name="color" value="#66FFFF"/>
    </inkml:brush>
  </inkml:definitions>
  <inkml:trace contextRef="#ctx0" brushRef="#br0">0 0 24575,'0'0'-8191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0:34.100"/>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0:40.042"/>
    </inkml:context>
    <inkml:brush xml:id="br0">
      <inkml:brushProperty name="width" value="0.35" units="cm"/>
      <inkml:brushProperty name="height" value="0.35" units="cm"/>
      <inkml:brushProperty name="color" value="#00FF00"/>
    </inkml:brush>
  </inkml:definitions>
  <inkml:trace contextRef="#ctx0" brushRef="#br0">1 1 24575,'0'0'-8191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0:47.436"/>
    </inkml:context>
    <inkml:brush xml:id="br0">
      <inkml:brushProperty name="width" value="0.35" units="cm"/>
      <inkml:brushProperty name="height" value="0.35" units="cm"/>
      <inkml:brushProperty name="color" value="#00FF00"/>
    </inkml:brush>
  </inkml:definitions>
  <inkml:trace contextRef="#ctx0" brushRef="#br0">0 1 24575,'0'0'-8191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0:58.436"/>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1:00.464"/>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27:45.110"/>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1:06.796"/>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1:08.592"/>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1:15.621"/>
    </inkml:context>
    <inkml:brush xml:id="br0">
      <inkml:brushProperty name="width" value="0.35" units="cm"/>
      <inkml:brushProperty name="height" value="0.35" units="cm"/>
      <inkml:brushProperty name="color" value="#00FF00"/>
    </inkml:brush>
  </inkml:definitions>
  <inkml:trace contextRef="#ctx0" brushRef="#br0">0 1 24575,'0'0'-8191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1:18.985"/>
    </inkml:context>
    <inkml:brush xml:id="br0">
      <inkml:brushProperty name="width" value="0.35" units="cm"/>
      <inkml:brushProperty name="height" value="0.35" units="cm"/>
      <inkml:brushProperty name="color" value="#00FF00"/>
    </inkml:brush>
  </inkml:definitions>
  <inkml:trace contextRef="#ctx0" brushRef="#br0">1 1 24575,'0'0'-8191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1:27.026"/>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1:38.258"/>
    </inkml:context>
    <inkml:brush xml:id="br0">
      <inkml:brushProperty name="width" value="0.35" units="cm"/>
      <inkml:brushProperty name="height" value="0.35" units="cm"/>
      <inkml:brushProperty name="color" value="#00FF00"/>
    </inkml:brush>
  </inkml:definitions>
  <inkml:trace contextRef="#ctx0" brushRef="#br0">0 1 24575,'0'0'-8191</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07:11:41.069"/>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49"/>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1"/>
    </inkml:context>
    <inkml:brush xml:id="br0">
      <inkml:brushProperty name="width" value="0.35" units="cm"/>
      <inkml:brushProperty name="height" value="0.35" units="cm"/>
      <inkml:brushProperty name="color" value="#00FF00"/>
    </inkml:brush>
  </inkml:definitions>
  <inkml:trace contextRef="#ctx0" brushRef="#br0">1 1 24575,'0'0'-8191</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2"/>
    </inkml:context>
    <inkml:brush xml:id="br0">
      <inkml:brushProperty name="width" value="0.35" units="cm"/>
      <inkml:brushProperty name="height" value="0.35" units="cm"/>
      <inkml:brushProperty name="color" value="#00FF00"/>
    </inkml:brush>
  </inkml:definitions>
  <inkml:trace contextRef="#ctx0" brushRef="#br0">0 1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27:56.525"/>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3"/>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4"/>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5"/>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6"/>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7"/>
    </inkml:context>
    <inkml:brush xml:id="br0">
      <inkml:brushProperty name="width" value="0.35" units="cm"/>
      <inkml:brushProperty name="height" value="0.35" units="cm"/>
      <inkml:brushProperty name="color" value="#00FF00"/>
    </inkml:brush>
  </inkml:definitions>
  <inkml:trace contextRef="#ctx0" brushRef="#br0">0 1 24575,'0'0'-8191</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8"/>
    </inkml:context>
    <inkml:brush xml:id="br0">
      <inkml:brushProperty name="width" value="0.35" units="cm"/>
      <inkml:brushProperty name="height" value="0.35" units="cm"/>
      <inkml:brushProperty name="color" value="#00FF00"/>
    </inkml:brush>
  </inkml:definitions>
  <inkml:trace contextRef="#ctx0" brushRef="#br0">1 1 24575,'0'0'-8191</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9"/>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60"/>
    </inkml:context>
    <inkml:brush xml:id="br0">
      <inkml:brushProperty name="width" value="0.35" units="cm"/>
      <inkml:brushProperty name="height" value="0.35" units="cm"/>
      <inkml:brushProperty name="color" value="#00FF00"/>
    </inkml:brush>
  </inkml:definitions>
  <inkml:trace contextRef="#ctx0" brushRef="#br0">0 1 24575,'0'0'-8191</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61"/>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33.344"/>
    </inkml:context>
    <inkml:brush xml:id="br0">
      <inkml:brushProperty name="width" value="0.35" units="cm"/>
      <inkml:brushProperty name="height" value="0.35" units="cm"/>
      <inkml:brushProperty name="color" value="#C00000"/>
    </inkml:brush>
  </inkml:definitions>
  <inkml:trace contextRef="#ctx0" brushRef="#br0">0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28:13.298"/>
    </inkml:context>
    <inkml:brush xml:id="br0">
      <inkml:brushProperty name="width" value="0.35" units="cm"/>
      <inkml:brushProperty name="height" value="0.35" units="cm"/>
      <inkml:brushProperty name="color" value="#00FF00"/>
    </inkml:brush>
  </inkml:definitions>
  <inkml:trace contextRef="#ctx0" brushRef="#br0">1 1 24575,'0'0'-8191</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49"/>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1"/>
    </inkml:context>
    <inkml:brush xml:id="br0">
      <inkml:brushProperty name="width" value="0.35" units="cm"/>
      <inkml:brushProperty name="height" value="0.35" units="cm"/>
      <inkml:brushProperty name="color" value="#00FF00"/>
    </inkml:brush>
  </inkml:definitions>
  <inkml:trace contextRef="#ctx0" brushRef="#br0">1 1 24575,'0'0'-8191</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2"/>
    </inkml:context>
    <inkml:brush xml:id="br0">
      <inkml:brushProperty name="width" value="0.35" units="cm"/>
      <inkml:brushProperty name="height" value="0.35" units="cm"/>
      <inkml:brushProperty name="color" value="#00FF00"/>
    </inkml:brush>
  </inkml:definitions>
  <inkml:trace contextRef="#ctx0" brushRef="#br0">0 1 24575,'0'0'-8191</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3"/>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4"/>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5"/>
    </inkml:context>
    <inkml:brush xml:id="br0">
      <inkml:brushProperty name="width" value="0.35" units="cm"/>
      <inkml:brushProperty name="height" value="0.35" units="cm"/>
      <inkml:brushProperty name="color" value="#00FF00"/>
    </inkml:brush>
  </inkml:definitions>
  <inkml:trace contextRef="#ctx0" brushRef="#br0">0 0 24575,'0'0'-8191</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6"/>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7"/>
    </inkml:context>
    <inkml:brush xml:id="br0">
      <inkml:brushProperty name="width" value="0.35" units="cm"/>
      <inkml:brushProperty name="height" value="0.35" units="cm"/>
      <inkml:brushProperty name="color" value="#00FF00"/>
    </inkml:brush>
  </inkml:definitions>
  <inkml:trace contextRef="#ctx0" brushRef="#br0">0 1 24575,'0'0'-8191</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8"/>
    </inkml:context>
    <inkml:brush xml:id="br0">
      <inkml:brushProperty name="width" value="0.35" units="cm"/>
      <inkml:brushProperty name="height" value="0.35" units="cm"/>
      <inkml:brushProperty name="color" value="#00FF00"/>
    </inkml:brush>
  </inkml:definitions>
  <inkml:trace contextRef="#ctx0" brushRef="#br0">1 1 24575,'0'0'-8191</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59"/>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29:23.371"/>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60"/>
    </inkml:context>
    <inkml:brush xml:id="br0">
      <inkml:brushProperty name="width" value="0.35" units="cm"/>
      <inkml:brushProperty name="height" value="0.35" units="cm"/>
      <inkml:brushProperty name="color" value="#00FF00"/>
    </inkml:brush>
  </inkml:definitions>
  <inkml:trace contextRef="#ctx0" brushRef="#br0">0 1 24575,'0'0'-8191</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22.261"/>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21T11:47:33.344"/>
    </inkml:context>
    <inkml:brush xml:id="br0">
      <inkml:brushProperty name="width" value="0.35" units="cm"/>
      <inkml:brushProperty name="height" value="0.35" units="cm"/>
      <inkml:brushProperty name="color" value="#C00000"/>
    </inkml:brush>
  </inkml:definitions>
  <inkml:trace contextRef="#ctx0" brushRef="#br0">0 1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29:33.641"/>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29:42.033"/>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30:04.039"/>
    </inkml:context>
    <inkml:brush xml:id="br0">
      <inkml:brushProperty name="width" value="0.35" units="cm"/>
      <inkml:brushProperty name="height" value="0.35" units="cm"/>
      <inkml:brushProperty name="color" value="#00FF00"/>
    </inkml:brush>
  </inkml:definitions>
  <inkml:trace contextRef="#ctx0" brushRef="#br0">0 1 24575</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2T08:31:25.655"/>
    </inkml:context>
    <inkml:brush xml:id="br0">
      <inkml:brushProperty name="width" value="0.35" units="cm"/>
      <inkml:brushProperty name="height" value="0.35" units="cm"/>
      <inkml:brushProperty name="color" value="#00FF00"/>
    </inkml:brush>
  </inkml:definitions>
  <inkml:trace contextRef="#ctx0" brushRef="#br0">1 0 24575,'0'0'-8191</inkml:trace>
</inkml:ink>
</file>

<file path=ppt/media/hdphoto1.wdp>
</file>

<file path=ppt/media/image1.png>
</file>

<file path=ppt/media/image10.png>
</file>

<file path=ppt/media/image11.png>
</file>

<file path=ppt/media/image12.png>
</file>

<file path=ppt/media/image13.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21/12/2023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4</a:t>
            </a:fld>
            <a:endParaRPr lang="en-US"/>
          </a:p>
        </p:txBody>
      </p:sp>
    </p:spTree>
    <p:extLst>
      <p:ext uri="{BB962C8B-B14F-4D97-AF65-F5344CB8AC3E}">
        <p14:creationId xmlns:p14="http://schemas.microsoft.com/office/powerpoint/2010/main" val="31774183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3.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4.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8" Type="http://schemas.openxmlformats.org/officeDocument/2006/relationships/customXml" Target="../ink/ink6.xml"/><Relationship Id="rId13" Type="http://schemas.openxmlformats.org/officeDocument/2006/relationships/customXml" Target="../ink/ink11.xml"/><Relationship Id="rId3" Type="http://schemas.openxmlformats.org/officeDocument/2006/relationships/image" Target="../media/image7.png"/><Relationship Id="rId7" Type="http://schemas.openxmlformats.org/officeDocument/2006/relationships/customXml" Target="../ink/ink5.xml"/><Relationship Id="rId12" Type="http://schemas.openxmlformats.org/officeDocument/2006/relationships/customXml" Target="../ink/ink10.xml"/><Relationship Id="rId2" Type="http://schemas.openxmlformats.org/officeDocument/2006/relationships/customXml" Target="../ink/ink1.xml"/><Relationship Id="rId1" Type="http://schemas.openxmlformats.org/officeDocument/2006/relationships/slideLayout" Target="../slideLayouts/slideLayout4.xml"/><Relationship Id="rId6" Type="http://schemas.openxmlformats.org/officeDocument/2006/relationships/customXml" Target="../ink/ink4.xml"/><Relationship Id="rId11" Type="http://schemas.openxmlformats.org/officeDocument/2006/relationships/customXml" Target="../ink/ink9.xml"/><Relationship Id="rId5" Type="http://schemas.openxmlformats.org/officeDocument/2006/relationships/customXml" Target="../ink/ink3.xml"/><Relationship Id="rId10" Type="http://schemas.openxmlformats.org/officeDocument/2006/relationships/customXml" Target="../ink/ink8.xml"/><Relationship Id="rId4" Type="http://schemas.openxmlformats.org/officeDocument/2006/relationships/customXml" Target="../ink/ink2.xml"/><Relationship Id="rId9" Type="http://schemas.openxmlformats.org/officeDocument/2006/relationships/customXml" Target="../ink/ink7.xml"/><Relationship Id="rId14" Type="http://schemas.openxmlformats.org/officeDocument/2006/relationships/customXml" Target="../ink/ink12.xml"/></Relationships>
</file>

<file path=ppt/slides/_rels/slide6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8" Type="http://schemas.openxmlformats.org/officeDocument/2006/relationships/customXml" Target="../ink/ink20.xml"/><Relationship Id="rId13" Type="http://schemas.openxmlformats.org/officeDocument/2006/relationships/customXml" Target="../ink/ink25.xml"/><Relationship Id="rId3" Type="http://schemas.openxmlformats.org/officeDocument/2006/relationships/image" Target="../media/image10.png"/><Relationship Id="rId7" Type="http://schemas.openxmlformats.org/officeDocument/2006/relationships/customXml" Target="../ink/ink19.xml"/><Relationship Id="rId12" Type="http://schemas.openxmlformats.org/officeDocument/2006/relationships/customXml" Target="../ink/ink24.xml"/><Relationship Id="rId2" Type="http://schemas.openxmlformats.org/officeDocument/2006/relationships/customXml" Target="../ink/ink15.xml"/><Relationship Id="rId1" Type="http://schemas.openxmlformats.org/officeDocument/2006/relationships/slideLayout" Target="../slideLayouts/slideLayout5.xml"/><Relationship Id="rId6" Type="http://schemas.openxmlformats.org/officeDocument/2006/relationships/customXml" Target="../ink/ink18.xml"/><Relationship Id="rId11" Type="http://schemas.openxmlformats.org/officeDocument/2006/relationships/customXml" Target="../ink/ink23.xml"/><Relationship Id="rId5" Type="http://schemas.openxmlformats.org/officeDocument/2006/relationships/customXml" Target="../ink/ink17.xml"/><Relationship Id="rId10" Type="http://schemas.openxmlformats.org/officeDocument/2006/relationships/customXml" Target="../ink/ink22.xml"/><Relationship Id="rId4" Type="http://schemas.openxmlformats.org/officeDocument/2006/relationships/customXml" Target="../ink/ink16.xml"/><Relationship Id="rId9" Type="http://schemas.openxmlformats.org/officeDocument/2006/relationships/customXml" Target="../ink/ink21.xml"/><Relationship Id="rId14" Type="http://schemas.openxmlformats.org/officeDocument/2006/relationships/customXml" Target="../ink/ink2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8" Type="http://schemas.openxmlformats.org/officeDocument/2006/relationships/customXml" Target="../ink/ink32.xml"/><Relationship Id="rId13" Type="http://schemas.openxmlformats.org/officeDocument/2006/relationships/customXml" Target="../ink/ink37.xml"/><Relationship Id="rId3" Type="http://schemas.openxmlformats.org/officeDocument/2006/relationships/image" Target="../media/image12.png"/><Relationship Id="rId7" Type="http://schemas.openxmlformats.org/officeDocument/2006/relationships/customXml" Target="../ink/ink31.xml"/><Relationship Id="rId12" Type="http://schemas.openxmlformats.org/officeDocument/2006/relationships/customXml" Target="../ink/ink36.xml"/><Relationship Id="rId2" Type="http://schemas.openxmlformats.org/officeDocument/2006/relationships/customXml" Target="../ink/ink27.xml"/><Relationship Id="rId16"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customXml" Target="../ink/ink30.xml"/><Relationship Id="rId11" Type="http://schemas.openxmlformats.org/officeDocument/2006/relationships/customXml" Target="../ink/ink35.xml"/><Relationship Id="rId5" Type="http://schemas.openxmlformats.org/officeDocument/2006/relationships/customXml" Target="../ink/ink29.xml"/><Relationship Id="rId15" Type="http://schemas.openxmlformats.org/officeDocument/2006/relationships/customXml" Target="../ink/ink39.xml"/><Relationship Id="rId10" Type="http://schemas.openxmlformats.org/officeDocument/2006/relationships/customXml" Target="../ink/ink34.xml"/><Relationship Id="rId4" Type="http://schemas.openxmlformats.org/officeDocument/2006/relationships/customXml" Target="../ink/ink28.xml"/><Relationship Id="rId9" Type="http://schemas.openxmlformats.org/officeDocument/2006/relationships/customXml" Target="../ink/ink33.xml"/><Relationship Id="rId14" Type="http://schemas.openxmlformats.org/officeDocument/2006/relationships/customXml" Target="../ink/ink38.xml"/></Relationships>
</file>

<file path=ppt/slides/_rels/slide65.xml.rels><?xml version="1.0" encoding="UTF-8" standalone="yes"?>
<Relationships xmlns="http://schemas.openxmlformats.org/package/2006/relationships"><Relationship Id="rId8" Type="http://schemas.openxmlformats.org/officeDocument/2006/relationships/customXml" Target="../ink/ink45.xml"/><Relationship Id="rId13" Type="http://schemas.openxmlformats.org/officeDocument/2006/relationships/customXml" Target="../ink/ink50.xml"/><Relationship Id="rId3" Type="http://schemas.openxmlformats.org/officeDocument/2006/relationships/image" Target="../media/image12.png"/><Relationship Id="rId7" Type="http://schemas.openxmlformats.org/officeDocument/2006/relationships/customXml" Target="../ink/ink44.xml"/><Relationship Id="rId12" Type="http://schemas.openxmlformats.org/officeDocument/2006/relationships/customXml" Target="../ink/ink49.xml"/><Relationship Id="rId2" Type="http://schemas.openxmlformats.org/officeDocument/2006/relationships/customXml" Target="../ink/ink40.xml"/><Relationship Id="rId16"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customXml" Target="../ink/ink43.xml"/><Relationship Id="rId11" Type="http://schemas.openxmlformats.org/officeDocument/2006/relationships/customXml" Target="../ink/ink48.xml"/><Relationship Id="rId5" Type="http://schemas.openxmlformats.org/officeDocument/2006/relationships/customXml" Target="../ink/ink42.xml"/><Relationship Id="rId15" Type="http://schemas.openxmlformats.org/officeDocument/2006/relationships/customXml" Target="../ink/ink52.xml"/><Relationship Id="rId10" Type="http://schemas.openxmlformats.org/officeDocument/2006/relationships/customXml" Target="../ink/ink47.xml"/><Relationship Id="rId4" Type="http://schemas.openxmlformats.org/officeDocument/2006/relationships/customXml" Target="../ink/ink41.xml"/><Relationship Id="rId9" Type="http://schemas.openxmlformats.org/officeDocument/2006/relationships/customXml" Target="../ink/ink46.xml"/><Relationship Id="rId14" Type="http://schemas.openxmlformats.org/officeDocument/2006/relationships/customXml" Target="../ink/ink5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hyperlink" Target="https://gopalcdas.com/2017/05/24/construction-of-k-d-tree-and-using-it-for-nearest-neighbour-search/" TargetMode="External"/><Relationship Id="rId2" Type="http://schemas.openxmlformats.org/officeDocument/2006/relationships/hyperlink" Target="https://cs.brynmawr.edu/Courses/cs246/spring2013/slides/14KDTrees.pdf" TargetMode="Externa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vi-VN"/>
              <a:t>NHÓM 4</a:t>
            </a:r>
            <a:endParaRPr lang="en-US"/>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p:txBody>
          <a:bodyPr/>
          <a:lstStyle/>
          <a:p>
            <a:r>
              <a:rPr lang="vi-VN">
                <a:solidFill>
                  <a:schemeClr val="accent2">
                    <a:lumMod val="75000"/>
                  </a:schemeClr>
                </a:solidFill>
              </a:rPr>
              <a:t>K-demensional tree</a:t>
            </a:r>
            <a:endParaRPr lang="en-US">
              <a:solidFill>
                <a:schemeClr val="accent2">
                  <a:lumMod val="75000"/>
                </a:schemeClr>
              </a:solidFill>
            </a:endParaRP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vi-VN"/>
              <a:t>Phạm Văn Hùng – 21522124</a:t>
            </a:r>
          </a:p>
          <a:p>
            <a:r>
              <a:rPr lang="vi-VN"/>
              <a:t>Nguyễn Tiến Đạt – 21520707</a:t>
            </a:r>
            <a:endParaRPr lang="en-US"/>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92259" y="1812625"/>
            <a:ext cx="9001822" cy="509671"/>
          </a:xfrm>
        </p:spPr>
        <p:txBody>
          <a:bodyPr/>
          <a:lstStyle/>
          <a:p>
            <a:pPr algn="ctr"/>
            <a:r>
              <a:rPr lang="vi-VN"/>
              <a:t>Cách xây dựng một cây cân bằng</a:t>
            </a:r>
            <a:endParaRPr lang="en-US"/>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10</a:t>
            </a:fld>
            <a:endParaRPr lang="en-US"/>
          </a:p>
        </p:txBody>
      </p:sp>
      <p:sp>
        <p:nvSpPr>
          <p:cNvPr id="26" name="TextBox 25">
            <a:extLst>
              <a:ext uri="{FF2B5EF4-FFF2-40B4-BE49-F238E27FC236}">
                <a16:creationId xmlns:a16="http://schemas.microsoft.com/office/drawing/2014/main" id="{8378133A-87A4-4440-6F94-9D8D5F846213}"/>
              </a:ext>
            </a:extLst>
          </p:cNvPr>
          <p:cNvSpPr txBox="1"/>
          <p:nvPr/>
        </p:nvSpPr>
        <p:spPr>
          <a:xfrm>
            <a:off x="1097065" y="332505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7" name="TextBox 26">
            <a:extLst>
              <a:ext uri="{FF2B5EF4-FFF2-40B4-BE49-F238E27FC236}">
                <a16:creationId xmlns:a16="http://schemas.microsoft.com/office/drawing/2014/main" id="{BA698579-AD1C-FF20-7162-225728B4D1F2}"/>
              </a:ext>
            </a:extLst>
          </p:cNvPr>
          <p:cNvSpPr txBox="1"/>
          <p:nvPr/>
        </p:nvSpPr>
        <p:spPr>
          <a:xfrm>
            <a:off x="1990018" y="332740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8" name="TextBox 27">
            <a:extLst>
              <a:ext uri="{FF2B5EF4-FFF2-40B4-BE49-F238E27FC236}">
                <a16:creationId xmlns:a16="http://schemas.microsoft.com/office/drawing/2014/main" id="{0915CDB5-5356-FF5E-180E-00C26297937B}"/>
              </a:ext>
            </a:extLst>
          </p:cNvPr>
          <p:cNvSpPr txBox="1"/>
          <p:nvPr/>
        </p:nvSpPr>
        <p:spPr>
          <a:xfrm>
            <a:off x="2882971" y="332505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29" name="TextBox 28">
            <a:extLst>
              <a:ext uri="{FF2B5EF4-FFF2-40B4-BE49-F238E27FC236}">
                <a16:creationId xmlns:a16="http://schemas.microsoft.com/office/drawing/2014/main" id="{3146187E-9380-F5AB-E144-2AF1D4802A4C}"/>
              </a:ext>
            </a:extLst>
          </p:cNvPr>
          <p:cNvSpPr txBox="1"/>
          <p:nvPr/>
        </p:nvSpPr>
        <p:spPr>
          <a:xfrm>
            <a:off x="3775924" y="331875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30" name="TextBox 29">
            <a:extLst>
              <a:ext uri="{FF2B5EF4-FFF2-40B4-BE49-F238E27FC236}">
                <a16:creationId xmlns:a16="http://schemas.microsoft.com/office/drawing/2014/main" id="{286889E8-329F-231A-DBB5-269792EE9CBC}"/>
              </a:ext>
            </a:extLst>
          </p:cNvPr>
          <p:cNvSpPr txBox="1"/>
          <p:nvPr/>
        </p:nvSpPr>
        <p:spPr>
          <a:xfrm>
            <a:off x="4668877" y="332110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31" name="TextBox 30">
            <a:extLst>
              <a:ext uri="{FF2B5EF4-FFF2-40B4-BE49-F238E27FC236}">
                <a16:creationId xmlns:a16="http://schemas.microsoft.com/office/drawing/2014/main" id="{DE5DEA0E-A17A-AC1C-5C75-E236F143751B}"/>
              </a:ext>
            </a:extLst>
          </p:cNvPr>
          <p:cNvSpPr txBox="1"/>
          <p:nvPr/>
        </p:nvSpPr>
        <p:spPr>
          <a:xfrm>
            <a:off x="5561830" y="331875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2" name="TextBox 31">
            <a:extLst>
              <a:ext uri="{FF2B5EF4-FFF2-40B4-BE49-F238E27FC236}">
                <a16:creationId xmlns:a16="http://schemas.microsoft.com/office/drawing/2014/main" id="{E307BC7D-8D79-1B84-3C8D-E62C15C5205C}"/>
              </a:ext>
            </a:extLst>
          </p:cNvPr>
          <p:cNvSpPr txBox="1"/>
          <p:nvPr/>
        </p:nvSpPr>
        <p:spPr>
          <a:xfrm>
            <a:off x="6431434" y="332492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3" name="TextBox 32">
            <a:extLst>
              <a:ext uri="{FF2B5EF4-FFF2-40B4-BE49-F238E27FC236}">
                <a16:creationId xmlns:a16="http://schemas.microsoft.com/office/drawing/2014/main" id="{F79FA973-29F0-20BC-FC21-FCFCA554CF84}"/>
              </a:ext>
            </a:extLst>
          </p:cNvPr>
          <p:cNvSpPr txBox="1"/>
          <p:nvPr/>
        </p:nvSpPr>
        <p:spPr>
          <a:xfrm>
            <a:off x="7324387" y="332727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4" name="TextBox 33">
            <a:extLst>
              <a:ext uri="{FF2B5EF4-FFF2-40B4-BE49-F238E27FC236}">
                <a16:creationId xmlns:a16="http://schemas.microsoft.com/office/drawing/2014/main" id="{270C941E-277E-AC91-87EA-6FA9EA9C3832}"/>
              </a:ext>
            </a:extLst>
          </p:cNvPr>
          <p:cNvSpPr txBox="1"/>
          <p:nvPr/>
        </p:nvSpPr>
        <p:spPr>
          <a:xfrm>
            <a:off x="8217340" y="332492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35" name="TextBox 34">
            <a:extLst>
              <a:ext uri="{FF2B5EF4-FFF2-40B4-BE49-F238E27FC236}">
                <a16:creationId xmlns:a16="http://schemas.microsoft.com/office/drawing/2014/main" id="{E3FA127F-A4C3-D8F9-7E91-316B17383AC0}"/>
              </a:ext>
            </a:extLst>
          </p:cNvPr>
          <p:cNvSpPr txBox="1"/>
          <p:nvPr/>
        </p:nvSpPr>
        <p:spPr>
          <a:xfrm>
            <a:off x="9110293" y="331862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6" name="TextBox 35">
            <a:extLst>
              <a:ext uri="{FF2B5EF4-FFF2-40B4-BE49-F238E27FC236}">
                <a16:creationId xmlns:a16="http://schemas.microsoft.com/office/drawing/2014/main" id="{EAEBEEA9-8E21-E303-ECC9-A4C2A2FBDDFF}"/>
              </a:ext>
            </a:extLst>
          </p:cNvPr>
          <p:cNvSpPr txBox="1"/>
          <p:nvPr/>
        </p:nvSpPr>
        <p:spPr>
          <a:xfrm>
            <a:off x="10003246" y="332097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37" name="TextBox 36">
            <a:extLst>
              <a:ext uri="{FF2B5EF4-FFF2-40B4-BE49-F238E27FC236}">
                <a16:creationId xmlns:a16="http://schemas.microsoft.com/office/drawing/2014/main" id="{9F972898-74BE-AFBA-B512-27FC956E9A79}"/>
              </a:ext>
            </a:extLst>
          </p:cNvPr>
          <p:cNvSpPr txBox="1"/>
          <p:nvPr/>
        </p:nvSpPr>
        <p:spPr>
          <a:xfrm>
            <a:off x="10896199" y="332097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15" name="Text Placeholder 4">
            <a:extLst>
              <a:ext uri="{FF2B5EF4-FFF2-40B4-BE49-F238E27FC236}">
                <a16:creationId xmlns:a16="http://schemas.microsoft.com/office/drawing/2014/main" id="{279C0D7D-3882-3228-4F22-073466065077}"/>
              </a:ext>
            </a:extLst>
          </p:cNvPr>
          <p:cNvSpPr txBox="1">
            <a:spLocks/>
          </p:cNvSpPr>
          <p:nvPr/>
        </p:nvSpPr>
        <p:spPr>
          <a:xfrm>
            <a:off x="1990018" y="2613111"/>
            <a:ext cx="9012044" cy="365125"/>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a:solidFill>
                  <a:srgbClr val="FFFFFF"/>
                </a:solidFill>
                <a:latin typeface="BlinkMacSystemFont"/>
              </a:rPr>
              <a:t>Sắp xếp theo x:</a:t>
            </a:r>
            <a:endParaRPr lang="vi-VN"/>
          </a:p>
        </p:txBody>
      </p:sp>
    </p:spTree>
    <p:extLst>
      <p:ext uri="{BB962C8B-B14F-4D97-AF65-F5344CB8AC3E}">
        <p14:creationId xmlns:p14="http://schemas.microsoft.com/office/powerpoint/2010/main" val="13036076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92259" y="1812625"/>
            <a:ext cx="9001822" cy="509671"/>
          </a:xfrm>
        </p:spPr>
        <p:txBody>
          <a:bodyPr/>
          <a:lstStyle/>
          <a:p>
            <a:pPr algn="ctr"/>
            <a:r>
              <a:rPr lang="vi-VN"/>
              <a:t>Cách xây dựng một cây cân bằng</a:t>
            </a:r>
            <a:endParaRPr lang="en-US"/>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11</a:t>
            </a:fld>
            <a:endParaRPr lang="en-US"/>
          </a:p>
        </p:txBody>
      </p:sp>
      <p:sp>
        <p:nvSpPr>
          <p:cNvPr id="26" name="TextBox 25">
            <a:extLst>
              <a:ext uri="{FF2B5EF4-FFF2-40B4-BE49-F238E27FC236}">
                <a16:creationId xmlns:a16="http://schemas.microsoft.com/office/drawing/2014/main" id="{8378133A-87A4-4440-6F94-9D8D5F846213}"/>
              </a:ext>
            </a:extLst>
          </p:cNvPr>
          <p:cNvSpPr txBox="1"/>
          <p:nvPr/>
        </p:nvSpPr>
        <p:spPr>
          <a:xfrm>
            <a:off x="1097065"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7" name="TextBox 26">
            <a:extLst>
              <a:ext uri="{FF2B5EF4-FFF2-40B4-BE49-F238E27FC236}">
                <a16:creationId xmlns:a16="http://schemas.microsoft.com/office/drawing/2014/main" id="{BA698579-AD1C-FF20-7162-225728B4D1F2}"/>
              </a:ext>
            </a:extLst>
          </p:cNvPr>
          <p:cNvSpPr txBox="1"/>
          <p:nvPr/>
        </p:nvSpPr>
        <p:spPr>
          <a:xfrm>
            <a:off x="1990018" y="332740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8" name="TextBox 27">
            <a:extLst>
              <a:ext uri="{FF2B5EF4-FFF2-40B4-BE49-F238E27FC236}">
                <a16:creationId xmlns:a16="http://schemas.microsoft.com/office/drawing/2014/main" id="{0915CDB5-5356-FF5E-180E-00C26297937B}"/>
              </a:ext>
            </a:extLst>
          </p:cNvPr>
          <p:cNvSpPr txBox="1"/>
          <p:nvPr/>
        </p:nvSpPr>
        <p:spPr>
          <a:xfrm>
            <a:off x="2882971"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29" name="TextBox 28">
            <a:extLst>
              <a:ext uri="{FF2B5EF4-FFF2-40B4-BE49-F238E27FC236}">
                <a16:creationId xmlns:a16="http://schemas.microsoft.com/office/drawing/2014/main" id="{3146187E-9380-F5AB-E144-2AF1D4802A4C}"/>
              </a:ext>
            </a:extLst>
          </p:cNvPr>
          <p:cNvSpPr txBox="1"/>
          <p:nvPr/>
        </p:nvSpPr>
        <p:spPr>
          <a:xfrm>
            <a:off x="3775924" y="331875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30" name="TextBox 29">
            <a:extLst>
              <a:ext uri="{FF2B5EF4-FFF2-40B4-BE49-F238E27FC236}">
                <a16:creationId xmlns:a16="http://schemas.microsoft.com/office/drawing/2014/main" id="{286889E8-329F-231A-DBB5-269792EE9CBC}"/>
              </a:ext>
            </a:extLst>
          </p:cNvPr>
          <p:cNvSpPr txBox="1"/>
          <p:nvPr/>
        </p:nvSpPr>
        <p:spPr>
          <a:xfrm>
            <a:off x="4668877" y="332110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31" name="TextBox 30">
            <a:extLst>
              <a:ext uri="{FF2B5EF4-FFF2-40B4-BE49-F238E27FC236}">
                <a16:creationId xmlns:a16="http://schemas.microsoft.com/office/drawing/2014/main" id="{DE5DEA0E-A17A-AC1C-5C75-E236F143751B}"/>
              </a:ext>
            </a:extLst>
          </p:cNvPr>
          <p:cNvSpPr txBox="1"/>
          <p:nvPr/>
        </p:nvSpPr>
        <p:spPr>
          <a:xfrm>
            <a:off x="5561830" y="331875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2" name="TextBox 31">
            <a:extLst>
              <a:ext uri="{FF2B5EF4-FFF2-40B4-BE49-F238E27FC236}">
                <a16:creationId xmlns:a16="http://schemas.microsoft.com/office/drawing/2014/main" id="{E307BC7D-8D79-1B84-3C8D-E62C15C5205C}"/>
              </a:ext>
            </a:extLst>
          </p:cNvPr>
          <p:cNvSpPr txBox="1"/>
          <p:nvPr/>
        </p:nvSpPr>
        <p:spPr>
          <a:xfrm>
            <a:off x="5722893" y="408958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3" name="TextBox 32">
            <a:extLst>
              <a:ext uri="{FF2B5EF4-FFF2-40B4-BE49-F238E27FC236}">
                <a16:creationId xmlns:a16="http://schemas.microsoft.com/office/drawing/2014/main" id="{F79FA973-29F0-20BC-FC21-FCFCA554CF84}"/>
              </a:ext>
            </a:extLst>
          </p:cNvPr>
          <p:cNvSpPr txBox="1"/>
          <p:nvPr/>
        </p:nvSpPr>
        <p:spPr>
          <a:xfrm>
            <a:off x="7324387" y="332727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4" name="TextBox 33">
            <a:extLst>
              <a:ext uri="{FF2B5EF4-FFF2-40B4-BE49-F238E27FC236}">
                <a16:creationId xmlns:a16="http://schemas.microsoft.com/office/drawing/2014/main" id="{270C941E-277E-AC91-87EA-6FA9EA9C3832}"/>
              </a:ext>
            </a:extLst>
          </p:cNvPr>
          <p:cNvSpPr txBox="1"/>
          <p:nvPr/>
        </p:nvSpPr>
        <p:spPr>
          <a:xfrm>
            <a:off x="8217340" y="332492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35" name="TextBox 34">
            <a:extLst>
              <a:ext uri="{FF2B5EF4-FFF2-40B4-BE49-F238E27FC236}">
                <a16:creationId xmlns:a16="http://schemas.microsoft.com/office/drawing/2014/main" id="{E3FA127F-A4C3-D8F9-7E91-316B17383AC0}"/>
              </a:ext>
            </a:extLst>
          </p:cNvPr>
          <p:cNvSpPr txBox="1"/>
          <p:nvPr/>
        </p:nvSpPr>
        <p:spPr>
          <a:xfrm>
            <a:off x="9110293" y="331862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6" name="TextBox 35">
            <a:extLst>
              <a:ext uri="{FF2B5EF4-FFF2-40B4-BE49-F238E27FC236}">
                <a16:creationId xmlns:a16="http://schemas.microsoft.com/office/drawing/2014/main" id="{EAEBEEA9-8E21-E303-ECC9-A4C2A2FBDDFF}"/>
              </a:ext>
            </a:extLst>
          </p:cNvPr>
          <p:cNvSpPr txBox="1"/>
          <p:nvPr/>
        </p:nvSpPr>
        <p:spPr>
          <a:xfrm>
            <a:off x="10003246" y="332097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37" name="TextBox 36">
            <a:extLst>
              <a:ext uri="{FF2B5EF4-FFF2-40B4-BE49-F238E27FC236}">
                <a16:creationId xmlns:a16="http://schemas.microsoft.com/office/drawing/2014/main" id="{9F972898-74BE-AFBA-B512-27FC956E9A79}"/>
              </a:ext>
            </a:extLst>
          </p:cNvPr>
          <p:cNvSpPr txBox="1"/>
          <p:nvPr/>
        </p:nvSpPr>
        <p:spPr>
          <a:xfrm>
            <a:off x="10896199" y="332097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Tree>
    <p:extLst>
      <p:ext uri="{BB962C8B-B14F-4D97-AF65-F5344CB8AC3E}">
        <p14:creationId xmlns:p14="http://schemas.microsoft.com/office/powerpoint/2010/main" val="3846693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92259" y="1812625"/>
            <a:ext cx="9001822" cy="509671"/>
          </a:xfrm>
        </p:spPr>
        <p:txBody>
          <a:bodyPr/>
          <a:lstStyle/>
          <a:p>
            <a:pPr algn="ctr"/>
            <a:r>
              <a:rPr lang="vi-VN"/>
              <a:t>Cách xây dựng một cây cân bằng</a:t>
            </a:r>
            <a:endParaRPr lang="en-US"/>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12</a:t>
            </a:fld>
            <a:endParaRPr lang="en-US"/>
          </a:p>
        </p:txBody>
      </p:sp>
      <p:sp>
        <p:nvSpPr>
          <p:cNvPr id="26" name="TextBox 25">
            <a:extLst>
              <a:ext uri="{FF2B5EF4-FFF2-40B4-BE49-F238E27FC236}">
                <a16:creationId xmlns:a16="http://schemas.microsoft.com/office/drawing/2014/main" id="{8378133A-87A4-4440-6F94-9D8D5F846213}"/>
              </a:ext>
            </a:extLst>
          </p:cNvPr>
          <p:cNvSpPr txBox="1"/>
          <p:nvPr/>
        </p:nvSpPr>
        <p:spPr>
          <a:xfrm>
            <a:off x="1097065"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27" name="TextBox 26">
            <a:extLst>
              <a:ext uri="{FF2B5EF4-FFF2-40B4-BE49-F238E27FC236}">
                <a16:creationId xmlns:a16="http://schemas.microsoft.com/office/drawing/2014/main" id="{BA698579-AD1C-FF20-7162-225728B4D1F2}"/>
              </a:ext>
            </a:extLst>
          </p:cNvPr>
          <p:cNvSpPr txBox="1"/>
          <p:nvPr/>
        </p:nvSpPr>
        <p:spPr>
          <a:xfrm>
            <a:off x="1990018" y="332740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8" name="TextBox 27">
            <a:extLst>
              <a:ext uri="{FF2B5EF4-FFF2-40B4-BE49-F238E27FC236}">
                <a16:creationId xmlns:a16="http://schemas.microsoft.com/office/drawing/2014/main" id="{0915CDB5-5356-FF5E-180E-00C26297937B}"/>
              </a:ext>
            </a:extLst>
          </p:cNvPr>
          <p:cNvSpPr txBox="1"/>
          <p:nvPr/>
        </p:nvSpPr>
        <p:spPr>
          <a:xfrm>
            <a:off x="2882971"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9" name="TextBox 28">
            <a:extLst>
              <a:ext uri="{FF2B5EF4-FFF2-40B4-BE49-F238E27FC236}">
                <a16:creationId xmlns:a16="http://schemas.microsoft.com/office/drawing/2014/main" id="{3146187E-9380-F5AB-E144-2AF1D4802A4C}"/>
              </a:ext>
            </a:extLst>
          </p:cNvPr>
          <p:cNvSpPr txBox="1"/>
          <p:nvPr/>
        </p:nvSpPr>
        <p:spPr>
          <a:xfrm>
            <a:off x="3775924" y="331875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30" name="TextBox 29">
            <a:extLst>
              <a:ext uri="{FF2B5EF4-FFF2-40B4-BE49-F238E27FC236}">
                <a16:creationId xmlns:a16="http://schemas.microsoft.com/office/drawing/2014/main" id="{286889E8-329F-231A-DBB5-269792EE9CBC}"/>
              </a:ext>
            </a:extLst>
          </p:cNvPr>
          <p:cNvSpPr txBox="1"/>
          <p:nvPr/>
        </p:nvSpPr>
        <p:spPr>
          <a:xfrm>
            <a:off x="4668877" y="332110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1" name="TextBox 30">
            <a:extLst>
              <a:ext uri="{FF2B5EF4-FFF2-40B4-BE49-F238E27FC236}">
                <a16:creationId xmlns:a16="http://schemas.microsoft.com/office/drawing/2014/main" id="{DE5DEA0E-A17A-AC1C-5C75-E236F143751B}"/>
              </a:ext>
            </a:extLst>
          </p:cNvPr>
          <p:cNvSpPr txBox="1"/>
          <p:nvPr/>
        </p:nvSpPr>
        <p:spPr>
          <a:xfrm>
            <a:off x="5561830" y="331875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2" name="TextBox 31">
            <a:extLst>
              <a:ext uri="{FF2B5EF4-FFF2-40B4-BE49-F238E27FC236}">
                <a16:creationId xmlns:a16="http://schemas.microsoft.com/office/drawing/2014/main" id="{E307BC7D-8D79-1B84-3C8D-E62C15C5205C}"/>
              </a:ext>
            </a:extLst>
          </p:cNvPr>
          <p:cNvSpPr txBox="1"/>
          <p:nvPr/>
        </p:nvSpPr>
        <p:spPr>
          <a:xfrm>
            <a:off x="5722893" y="408958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3" name="TextBox 32">
            <a:extLst>
              <a:ext uri="{FF2B5EF4-FFF2-40B4-BE49-F238E27FC236}">
                <a16:creationId xmlns:a16="http://schemas.microsoft.com/office/drawing/2014/main" id="{F79FA973-29F0-20BC-FC21-FCFCA554CF84}"/>
              </a:ext>
            </a:extLst>
          </p:cNvPr>
          <p:cNvSpPr txBox="1"/>
          <p:nvPr/>
        </p:nvSpPr>
        <p:spPr>
          <a:xfrm>
            <a:off x="7324387" y="332727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4" name="TextBox 33">
            <a:extLst>
              <a:ext uri="{FF2B5EF4-FFF2-40B4-BE49-F238E27FC236}">
                <a16:creationId xmlns:a16="http://schemas.microsoft.com/office/drawing/2014/main" id="{270C941E-277E-AC91-87EA-6FA9EA9C3832}"/>
              </a:ext>
            </a:extLst>
          </p:cNvPr>
          <p:cNvSpPr txBox="1"/>
          <p:nvPr/>
        </p:nvSpPr>
        <p:spPr>
          <a:xfrm>
            <a:off x="8217340" y="332492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5" name="TextBox 34">
            <a:extLst>
              <a:ext uri="{FF2B5EF4-FFF2-40B4-BE49-F238E27FC236}">
                <a16:creationId xmlns:a16="http://schemas.microsoft.com/office/drawing/2014/main" id="{E3FA127F-A4C3-D8F9-7E91-316B17383AC0}"/>
              </a:ext>
            </a:extLst>
          </p:cNvPr>
          <p:cNvSpPr txBox="1"/>
          <p:nvPr/>
        </p:nvSpPr>
        <p:spPr>
          <a:xfrm>
            <a:off x="9110293" y="331862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36" name="TextBox 35">
            <a:extLst>
              <a:ext uri="{FF2B5EF4-FFF2-40B4-BE49-F238E27FC236}">
                <a16:creationId xmlns:a16="http://schemas.microsoft.com/office/drawing/2014/main" id="{EAEBEEA9-8E21-E303-ECC9-A4C2A2FBDDFF}"/>
              </a:ext>
            </a:extLst>
          </p:cNvPr>
          <p:cNvSpPr txBox="1"/>
          <p:nvPr/>
        </p:nvSpPr>
        <p:spPr>
          <a:xfrm>
            <a:off x="10003246" y="332097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37" name="TextBox 36">
            <a:extLst>
              <a:ext uri="{FF2B5EF4-FFF2-40B4-BE49-F238E27FC236}">
                <a16:creationId xmlns:a16="http://schemas.microsoft.com/office/drawing/2014/main" id="{9F972898-74BE-AFBA-B512-27FC956E9A79}"/>
              </a:ext>
            </a:extLst>
          </p:cNvPr>
          <p:cNvSpPr txBox="1"/>
          <p:nvPr/>
        </p:nvSpPr>
        <p:spPr>
          <a:xfrm>
            <a:off x="10896199" y="332097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4" name="Text Placeholder 4">
            <a:extLst>
              <a:ext uri="{FF2B5EF4-FFF2-40B4-BE49-F238E27FC236}">
                <a16:creationId xmlns:a16="http://schemas.microsoft.com/office/drawing/2014/main" id="{2D4840CC-7F82-3985-71CA-657994B12154}"/>
              </a:ext>
            </a:extLst>
          </p:cNvPr>
          <p:cNvSpPr txBox="1">
            <a:spLocks/>
          </p:cNvSpPr>
          <p:nvPr/>
        </p:nvSpPr>
        <p:spPr>
          <a:xfrm>
            <a:off x="1990018" y="2613111"/>
            <a:ext cx="9012044" cy="365125"/>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a:solidFill>
                  <a:srgbClr val="FFFFFF"/>
                </a:solidFill>
                <a:latin typeface="BlinkMacSystemFont"/>
              </a:rPr>
              <a:t>Sắp xếp theo y:</a:t>
            </a:r>
            <a:endParaRPr lang="vi-VN"/>
          </a:p>
        </p:txBody>
      </p:sp>
    </p:spTree>
    <p:extLst>
      <p:ext uri="{BB962C8B-B14F-4D97-AF65-F5344CB8AC3E}">
        <p14:creationId xmlns:p14="http://schemas.microsoft.com/office/powerpoint/2010/main" val="680135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92259" y="1812625"/>
            <a:ext cx="9001822" cy="509671"/>
          </a:xfrm>
        </p:spPr>
        <p:txBody>
          <a:bodyPr/>
          <a:lstStyle/>
          <a:p>
            <a:pPr algn="ctr"/>
            <a:r>
              <a:rPr lang="vi-VN"/>
              <a:t>Cách xây dựng một cây cân bằng</a:t>
            </a:r>
            <a:endParaRPr lang="en-US"/>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13</a:t>
            </a:fld>
            <a:endParaRPr lang="en-US"/>
          </a:p>
        </p:txBody>
      </p:sp>
      <p:sp>
        <p:nvSpPr>
          <p:cNvPr id="26" name="TextBox 25">
            <a:extLst>
              <a:ext uri="{FF2B5EF4-FFF2-40B4-BE49-F238E27FC236}">
                <a16:creationId xmlns:a16="http://schemas.microsoft.com/office/drawing/2014/main" id="{8378133A-87A4-4440-6F94-9D8D5F846213}"/>
              </a:ext>
            </a:extLst>
          </p:cNvPr>
          <p:cNvSpPr txBox="1"/>
          <p:nvPr/>
        </p:nvSpPr>
        <p:spPr>
          <a:xfrm>
            <a:off x="1097065"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27" name="TextBox 26">
            <a:extLst>
              <a:ext uri="{FF2B5EF4-FFF2-40B4-BE49-F238E27FC236}">
                <a16:creationId xmlns:a16="http://schemas.microsoft.com/office/drawing/2014/main" id="{BA698579-AD1C-FF20-7162-225728B4D1F2}"/>
              </a:ext>
            </a:extLst>
          </p:cNvPr>
          <p:cNvSpPr txBox="1"/>
          <p:nvPr/>
        </p:nvSpPr>
        <p:spPr>
          <a:xfrm>
            <a:off x="1990018" y="332740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8" name="TextBox 27">
            <a:extLst>
              <a:ext uri="{FF2B5EF4-FFF2-40B4-BE49-F238E27FC236}">
                <a16:creationId xmlns:a16="http://schemas.microsoft.com/office/drawing/2014/main" id="{0915CDB5-5356-FF5E-180E-00C26297937B}"/>
              </a:ext>
            </a:extLst>
          </p:cNvPr>
          <p:cNvSpPr txBox="1"/>
          <p:nvPr/>
        </p:nvSpPr>
        <p:spPr>
          <a:xfrm>
            <a:off x="2882971"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9" name="TextBox 28">
            <a:extLst>
              <a:ext uri="{FF2B5EF4-FFF2-40B4-BE49-F238E27FC236}">
                <a16:creationId xmlns:a16="http://schemas.microsoft.com/office/drawing/2014/main" id="{3146187E-9380-F5AB-E144-2AF1D4802A4C}"/>
              </a:ext>
            </a:extLst>
          </p:cNvPr>
          <p:cNvSpPr txBox="1"/>
          <p:nvPr/>
        </p:nvSpPr>
        <p:spPr>
          <a:xfrm>
            <a:off x="4298600" y="468924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30" name="TextBox 29">
            <a:extLst>
              <a:ext uri="{FF2B5EF4-FFF2-40B4-BE49-F238E27FC236}">
                <a16:creationId xmlns:a16="http://schemas.microsoft.com/office/drawing/2014/main" id="{286889E8-329F-231A-DBB5-269792EE9CBC}"/>
              </a:ext>
            </a:extLst>
          </p:cNvPr>
          <p:cNvSpPr txBox="1"/>
          <p:nvPr/>
        </p:nvSpPr>
        <p:spPr>
          <a:xfrm>
            <a:off x="4668877" y="332110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1" name="TextBox 30">
            <a:extLst>
              <a:ext uri="{FF2B5EF4-FFF2-40B4-BE49-F238E27FC236}">
                <a16:creationId xmlns:a16="http://schemas.microsoft.com/office/drawing/2014/main" id="{DE5DEA0E-A17A-AC1C-5C75-E236F143751B}"/>
              </a:ext>
            </a:extLst>
          </p:cNvPr>
          <p:cNvSpPr txBox="1"/>
          <p:nvPr/>
        </p:nvSpPr>
        <p:spPr>
          <a:xfrm>
            <a:off x="5561830" y="331875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2" name="TextBox 31">
            <a:extLst>
              <a:ext uri="{FF2B5EF4-FFF2-40B4-BE49-F238E27FC236}">
                <a16:creationId xmlns:a16="http://schemas.microsoft.com/office/drawing/2014/main" id="{E307BC7D-8D79-1B84-3C8D-E62C15C5205C}"/>
              </a:ext>
            </a:extLst>
          </p:cNvPr>
          <p:cNvSpPr txBox="1"/>
          <p:nvPr/>
        </p:nvSpPr>
        <p:spPr>
          <a:xfrm>
            <a:off x="5722893" y="408958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3" name="TextBox 32">
            <a:extLst>
              <a:ext uri="{FF2B5EF4-FFF2-40B4-BE49-F238E27FC236}">
                <a16:creationId xmlns:a16="http://schemas.microsoft.com/office/drawing/2014/main" id="{F79FA973-29F0-20BC-FC21-FCFCA554CF84}"/>
              </a:ext>
            </a:extLst>
          </p:cNvPr>
          <p:cNvSpPr txBox="1"/>
          <p:nvPr/>
        </p:nvSpPr>
        <p:spPr>
          <a:xfrm>
            <a:off x="7324387" y="332727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4" name="TextBox 33">
            <a:extLst>
              <a:ext uri="{FF2B5EF4-FFF2-40B4-BE49-F238E27FC236}">
                <a16:creationId xmlns:a16="http://schemas.microsoft.com/office/drawing/2014/main" id="{270C941E-277E-AC91-87EA-6FA9EA9C3832}"/>
              </a:ext>
            </a:extLst>
          </p:cNvPr>
          <p:cNvSpPr txBox="1"/>
          <p:nvPr/>
        </p:nvSpPr>
        <p:spPr>
          <a:xfrm>
            <a:off x="8217340" y="332492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5" name="TextBox 34">
            <a:extLst>
              <a:ext uri="{FF2B5EF4-FFF2-40B4-BE49-F238E27FC236}">
                <a16:creationId xmlns:a16="http://schemas.microsoft.com/office/drawing/2014/main" id="{E3FA127F-A4C3-D8F9-7E91-316B17383AC0}"/>
              </a:ext>
            </a:extLst>
          </p:cNvPr>
          <p:cNvSpPr txBox="1"/>
          <p:nvPr/>
        </p:nvSpPr>
        <p:spPr>
          <a:xfrm>
            <a:off x="7152849" y="468924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36" name="TextBox 35">
            <a:extLst>
              <a:ext uri="{FF2B5EF4-FFF2-40B4-BE49-F238E27FC236}">
                <a16:creationId xmlns:a16="http://schemas.microsoft.com/office/drawing/2014/main" id="{EAEBEEA9-8E21-E303-ECC9-A4C2A2FBDDFF}"/>
              </a:ext>
            </a:extLst>
          </p:cNvPr>
          <p:cNvSpPr txBox="1"/>
          <p:nvPr/>
        </p:nvSpPr>
        <p:spPr>
          <a:xfrm>
            <a:off x="10003246" y="332097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37" name="TextBox 36">
            <a:extLst>
              <a:ext uri="{FF2B5EF4-FFF2-40B4-BE49-F238E27FC236}">
                <a16:creationId xmlns:a16="http://schemas.microsoft.com/office/drawing/2014/main" id="{9F972898-74BE-AFBA-B512-27FC956E9A79}"/>
              </a:ext>
            </a:extLst>
          </p:cNvPr>
          <p:cNvSpPr txBox="1"/>
          <p:nvPr/>
        </p:nvSpPr>
        <p:spPr>
          <a:xfrm>
            <a:off x="10896199" y="332097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cxnSp>
        <p:nvCxnSpPr>
          <p:cNvPr id="6" name="Straight Connector 5">
            <a:extLst>
              <a:ext uri="{FF2B5EF4-FFF2-40B4-BE49-F238E27FC236}">
                <a16:creationId xmlns:a16="http://schemas.microsoft.com/office/drawing/2014/main" id="{0458DDAD-D58E-7AF1-9F75-8295963A6C33}"/>
              </a:ext>
            </a:extLst>
          </p:cNvPr>
          <p:cNvCxnSpPr>
            <a:stCxn id="32" idx="2"/>
            <a:endCxn id="29" idx="0"/>
          </p:cNvCxnSpPr>
          <p:nvPr/>
        </p:nvCxnSpPr>
        <p:spPr>
          <a:xfrm flipH="1">
            <a:off x="4668877" y="4458913"/>
            <a:ext cx="142429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089F0CE-6861-BA1A-E0F5-90CADC9AA788}"/>
              </a:ext>
            </a:extLst>
          </p:cNvPr>
          <p:cNvCxnSpPr>
            <a:stCxn id="32" idx="2"/>
            <a:endCxn id="35" idx="0"/>
          </p:cNvCxnSpPr>
          <p:nvPr/>
        </p:nvCxnSpPr>
        <p:spPr>
          <a:xfrm>
            <a:off x="6093170" y="4458913"/>
            <a:ext cx="1429956" cy="23033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822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92259" y="1812625"/>
            <a:ext cx="9001822" cy="509671"/>
          </a:xfrm>
        </p:spPr>
        <p:txBody>
          <a:bodyPr/>
          <a:lstStyle/>
          <a:p>
            <a:pPr algn="ctr"/>
            <a:r>
              <a:rPr lang="vi-VN"/>
              <a:t>Cách xây dựng một cây cân bằng</a:t>
            </a:r>
            <a:endParaRPr lang="en-US"/>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14</a:t>
            </a:fld>
            <a:endParaRPr lang="en-US"/>
          </a:p>
        </p:txBody>
      </p:sp>
      <p:sp>
        <p:nvSpPr>
          <p:cNvPr id="26" name="TextBox 25">
            <a:extLst>
              <a:ext uri="{FF2B5EF4-FFF2-40B4-BE49-F238E27FC236}">
                <a16:creationId xmlns:a16="http://schemas.microsoft.com/office/drawing/2014/main" id="{8378133A-87A4-4440-6F94-9D8D5F846213}"/>
              </a:ext>
            </a:extLst>
          </p:cNvPr>
          <p:cNvSpPr txBox="1"/>
          <p:nvPr/>
        </p:nvSpPr>
        <p:spPr>
          <a:xfrm>
            <a:off x="1097065"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7" name="TextBox 26">
            <a:extLst>
              <a:ext uri="{FF2B5EF4-FFF2-40B4-BE49-F238E27FC236}">
                <a16:creationId xmlns:a16="http://schemas.microsoft.com/office/drawing/2014/main" id="{BA698579-AD1C-FF20-7162-225728B4D1F2}"/>
              </a:ext>
            </a:extLst>
          </p:cNvPr>
          <p:cNvSpPr txBox="1"/>
          <p:nvPr/>
        </p:nvSpPr>
        <p:spPr>
          <a:xfrm>
            <a:off x="1990018" y="332740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8" name="TextBox 27">
            <a:extLst>
              <a:ext uri="{FF2B5EF4-FFF2-40B4-BE49-F238E27FC236}">
                <a16:creationId xmlns:a16="http://schemas.microsoft.com/office/drawing/2014/main" id="{0915CDB5-5356-FF5E-180E-00C26297937B}"/>
              </a:ext>
            </a:extLst>
          </p:cNvPr>
          <p:cNvSpPr txBox="1"/>
          <p:nvPr/>
        </p:nvSpPr>
        <p:spPr>
          <a:xfrm>
            <a:off x="2882971"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0" name="TextBox 29">
            <a:extLst>
              <a:ext uri="{FF2B5EF4-FFF2-40B4-BE49-F238E27FC236}">
                <a16:creationId xmlns:a16="http://schemas.microsoft.com/office/drawing/2014/main" id="{286889E8-329F-231A-DBB5-269792EE9CBC}"/>
              </a:ext>
            </a:extLst>
          </p:cNvPr>
          <p:cNvSpPr txBox="1"/>
          <p:nvPr/>
        </p:nvSpPr>
        <p:spPr>
          <a:xfrm>
            <a:off x="4668877" y="332110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1" name="TextBox 30">
            <a:extLst>
              <a:ext uri="{FF2B5EF4-FFF2-40B4-BE49-F238E27FC236}">
                <a16:creationId xmlns:a16="http://schemas.microsoft.com/office/drawing/2014/main" id="{DE5DEA0E-A17A-AC1C-5C75-E236F143751B}"/>
              </a:ext>
            </a:extLst>
          </p:cNvPr>
          <p:cNvSpPr txBox="1"/>
          <p:nvPr/>
        </p:nvSpPr>
        <p:spPr>
          <a:xfrm>
            <a:off x="5561830" y="331875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3" name="TextBox 32">
            <a:extLst>
              <a:ext uri="{FF2B5EF4-FFF2-40B4-BE49-F238E27FC236}">
                <a16:creationId xmlns:a16="http://schemas.microsoft.com/office/drawing/2014/main" id="{F79FA973-29F0-20BC-FC21-FCFCA554CF84}"/>
              </a:ext>
            </a:extLst>
          </p:cNvPr>
          <p:cNvSpPr txBox="1"/>
          <p:nvPr/>
        </p:nvSpPr>
        <p:spPr>
          <a:xfrm>
            <a:off x="7324387" y="332727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4" name="TextBox 33">
            <a:extLst>
              <a:ext uri="{FF2B5EF4-FFF2-40B4-BE49-F238E27FC236}">
                <a16:creationId xmlns:a16="http://schemas.microsoft.com/office/drawing/2014/main" id="{270C941E-277E-AC91-87EA-6FA9EA9C3832}"/>
              </a:ext>
            </a:extLst>
          </p:cNvPr>
          <p:cNvSpPr txBox="1"/>
          <p:nvPr/>
        </p:nvSpPr>
        <p:spPr>
          <a:xfrm>
            <a:off x="8217340" y="332492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6" name="TextBox 35">
            <a:extLst>
              <a:ext uri="{FF2B5EF4-FFF2-40B4-BE49-F238E27FC236}">
                <a16:creationId xmlns:a16="http://schemas.microsoft.com/office/drawing/2014/main" id="{EAEBEEA9-8E21-E303-ECC9-A4C2A2FBDDFF}"/>
              </a:ext>
            </a:extLst>
          </p:cNvPr>
          <p:cNvSpPr txBox="1"/>
          <p:nvPr/>
        </p:nvSpPr>
        <p:spPr>
          <a:xfrm>
            <a:off x="10003246" y="332097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37" name="TextBox 36">
            <a:extLst>
              <a:ext uri="{FF2B5EF4-FFF2-40B4-BE49-F238E27FC236}">
                <a16:creationId xmlns:a16="http://schemas.microsoft.com/office/drawing/2014/main" id="{9F972898-74BE-AFBA-B512-27FC956E9A79}"/>
              </a:ext>
            </a:extLst>
          </p:cNvPr>
          <p:cNvSpPr txBox="1"/>
          <p:nvPr/>
        </p:nvSpPr>
        <p:spPr>
          <a:xfrm>
            <a:off x="10896199" y="332097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4" name="Text Placeholder 4">
            <a:extLst>
              <a:ext uri="{FF2B5EF4-FFF2-40B4-BE49-F238E27FC236}">
                <a16:creationId xmlns:a16="http://schemas.microsoft.com/office/drawing/2014/main" id="{C4A905E8-3424-7A85-F39F-680731E56495}"/>
              </a:ext>
            </a:extLst>
          </p:cNvPr>
          <p:cNvSpPr txBox="1">
            <a:spLocks/>
          </p:cNvSpPr>
          <p:nvPr/>
        </p:nvSpPr>
        <p:spPr>
          <a:xfrm>
            <a:off x="1990018" y="2613111"/>
            <a:ext cx="9012044" cy="365125"/>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a:solidFill>
                  <a:srgbClr val="FFFFFF"/>
                </a:solidFill>
                <a:latin typeface="BlinkMacSystemFont"/>
              </a:rPr>
              <a:t>Sắp xếp theo x:</a:t>
            </a:r>
            <a:endParaRPr lang="vi-VN"/>
          </a:p>
        </p:txBody>
      </p:sp>
      <p:sp>
        <p:nvSpPr>
          <p:cNvPr id="16" name="TextBox 15">
            <a:extLst>
              <a:ext uri="{FF2B5EF4-FFF2-40B4-BE49-F238E27FC236}">
                <a16:creationId xmlns:a16="http://schemas.microsoft.com/office/drawing/2014/main" id="{58E55D23-1EC8-E2D3-9CD2-E0375A859720}"/>
              </a:ext>
            </a:extLst>
          </p:cNvPr>
          <p:cNvSpPr txBox="1"/>
          <p:nvPr/>
        </p:nvSpPr>
        <p:spPr>
          <a:xfrm>
            <a:off x="4298600" y="468924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7" name="TextBox 16">
            <a:extLst>
              <a:ext uri="{FF2B5EF4-FFF2-40B4-BE49-F238E27FC236}">
                <a16:creationId xmlns:a16="http://schemas.microsoft.com/office/drawing/2014/main" id="{C5A4261F-6EF1-A67A-356C-D15E442D483E}"/>
              </a:ext>
            </a:extLst>
          </p:cNvPr>
          <p:cNvSpPr txBox="1"/>
          <p:nvPr/>
        </p:nvSpPr>
        <p:spPr>
          <a:xfrm>
            <a:off x="5722893" y="408958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8" name="TextBox 17">
            <a:extLst>
              <a:ext uri="{FF2B5EF4-FFF2-40B4-BE49-F238E27FC236}">
                <a16:creationId xmlns:a16="http://schemas.microsoft.com/office/drawing/2014/main" id="{BD1F649D-6BD0-200A-4565-0B567686D308}"/>
              </a:ext>
            </a:extLst>
          </p:cNvPr>
          <p:cNvSpPr txBox="1"/>
          <p:nvPr/>
        </p:nvSpPr>
        <p:spPr>
          <a:xfrm>
            <a:off x="7152849" y="468924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9" name="Straight Connector 18">
            <a:extLst>
              <a:ext uri="{FF2B5EF4-FFF2-40B4-BE49-F238E27FC236}">
                <a16:creationId xmlns:a16="http://schemas.microsoft.com/office/drawing/2014/main" id="{B09F71F2-276F-CCB7-844B-56906A66B073}"/>
              </a:ext>
            </a:extLst>
          </p:cNvPr>
          <p:cNvCxnSpPr>
            <a:stCxn id="17" idx="2"/>
            <a:endCxn id="16" idx="0"/>
          </p:cNvCxnSpPr>
          <p:nvPr/>
        </p:nvCxnSpPr>
        <p:spPr>
          <a:xfrm flipH="1">
            <a:off x="4668877" y="4458913"/>
            <a:ext cx="142429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D04535E-F49A-18AC-663E-224082EFC4FD}"/>
              </a:ext>
            </a:extLst>
          </p:cNvPr>
          <p:cNvCxnSpPr>
            <a:stCxn id="17" idx="2"/>
            <a:endCxn id="18" idx="0"/>
          </p:cNvCxnSpPr>
          <p:nvPr/>
        </p:nvCxnSpPr>
        <p:spPr>
          <a:xfrm>
            <a:off x="6093170" y="4458913"/>
            <a:ext cx="1429956" cy="23033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29945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92259" y="1812625"/>
            <a:ext cx="9001822" cy="509671"/>
          </a:xfrm>
        </p:spPr>
        <p:txBody>
          <a:bodyPr/>
          <a:lstStyle/>
          <a:p>
            <a:pPr algn="ctr"/>
            <a:r>
              <a:rPr lang="vi-VN"/>
              <a:t>Cách xây dựng một cây cân bằng</a:t>
            </a:r>
            <a:endParaRPr lang="en-US"/>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15</a:t>
            </a:fld>
            <a:endParaRPr lang="en-US"/>
          </a:p>
        </p:txBody>
      </p:sp>
      <p:sp>
        <p:nvSpPr>
          <p:cNvPr id="26" name="TextBox 25">
            <a:extLst>
              <a:ext uri="{FF2B5EF4-FFF2-40B4-BE49-F238E27FC236}">
                <a16:creationId xmlns:a16="http://schemas.microsoft.com/office/drawing/2014/main" id="{8378133A-87A4-4440-6F94-9D8D5F846213}"/>
              </a:ext>
            </a:extLst>
          </p:cNvPr>
          <p:cNvSpPr txBox="1"/>
          <p:nvPr/>
        </p:nvSpPr>
        <p:spPr>
          <a:xfrm>
            <a:off x="1097065"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7" name="TextBox 26">
            <a:extLst>
              <a:ext uri="{FF2B5EF4-FFF2-40B4-BE49-F238E27FC236}">
                <a16:creationId xmlns:a16="http://schemas.microsoft.com/office/drawing/2014/main" id="{BA698579-AD1C-FF20-7162-225728B4D1F2}"/>
              </a:ext>
            </a:extLst>
          </p:cNvPr>
          <p:cNvSpPr txBox="1"/>
          <p:nvPr/>
        </p:nvSpPr>
        <p:spPr>
          <a:xfrm>
            <a:off x="1467341" y="541791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8" name="TextBox 27">
            <a:extLst>
              <a:ext uri="{FF2B5EF4-FFF2-40B4-BE49-F238E27FC236}">
                <a16:creationId xmlns:a16="http://schemas.microsoft.com/office/drawing/2014/main" id="{0915CDB5-5356-FF5E-180E-00C26297937B}"/>
              </a:ext>
            </a:extLst>
          </p:cNvPr>
          <p:cNvSpPr txBox="1"/>
          <p:nvPr/>
        </p:nvSpPr>
        <p:spPr>
          <a:xfrm>
            <a:off x="2882971" y="332505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29" name="TextBox 28">
            <a:extLst>
              <a:ext uri="{FF2B5EF4-FFF2-40B4-BE49-F238E27FC236}">
                <a16:creationId xmlns:a16="http://schemas.microsoft.com/office/drawing/2014/main" id="{3146187E-9380-F5AB-E144-2AF1D4802A4C}"/>
              </a:ext>
            </a:extLst>
          </p:cNvPr>
          <p:cNvSpPr txBox="1"/>
          <p:nvPr/>
        </p:nvSpPr>
        <p:spPr>
          <a:xfrm>
            <a:off x="2730571" y="468924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30" name="TextBox 29">
            <a:extLst>
              <a:ext uri="{FF2B5EF4-FFF2-40B4-BE49-F238E27FC236}">
                <a16:creationId xmlns:a16="http://schemas.microsoft.com/office/drawing/2014/main" id="{286889E8-329F-231A-DBB5-269792EE9CBC}"/>
              </a:ext>
            </a:extLst>
          </p:cNvPr>
          <p:cNvSpPr txBox="1"/>
          <p:nvPr/>
        </p:nvSpPr>
        <p:spPr>
          <a:xfrm>
            <a:off x="4668877" y="332110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1" name="TextBox 30">
            <a:extLst>
              <a:ext uri="{FF2B5EF4-FFF2-40B4-BE49-F238E27FC236}">
                <a16:creationId xmlns:a16="http://schemas.microsoft.com/office/drawing/2014/main" id="{DE5DEA0E-A17A-AC1C-5C75-E236F143751B}"/>
              </a:ext>
            </a:extLst>
          </p:cNvPr>
          <p:cNvSpPr txBox="1"/>
          <p:nvPr/>
        </p:nvSpPr>
        <p:spPr>
          <a:xfrm>
            <a:off x="4051181" y="541791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2" name="TextBox 31">
            <a:extLst>
              <a:ext uri="{FF2B5EF4-FFF2-40B4-BE49-F238E27FC236}">
                <a16:creationId xmlns:a16="http://schemas.microsoft.com/office/drawing/2014/main" id="{E307BC7D-8D79-1B84-3C8D-E62C15C5205C}"/>
              </a:ext>
            </a:extLst>
          </p:cNvPr>
          <p:cNvSpPr txBox="1"/>
          <p:nvPr/>
        </p:nvSpPr>
        <p:spPr>
          <a:xfrm>
            <a:off x="5722893" y="408958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3" name="TextBox 32">
            <a:extLst>
              <a:ext uri="{FF2B5EF4-FFF2-40B4-BE49-F238E27FC236}">
                <a16:creationId xmlns:a16="http://schemas.microsoft.com/office/drawing/2014/main" id="{F79FA973-29F0-20BC-FC21-FCFCA554CF84}"/>
              </a:ext>
            </a:extLst>
          </p:cNvPr>
          <p:cNvSpPr txBox="1"/>
          <p:nvPr/>
        </p:nvSpPr>
        <p:spPr>
          <a:xfrm>
            <a:off x="7324387" y="332727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4" name="TextBox 33">
            <a:extLst>
              <a:ext uri="{FF2B5EF4-FFF2-40B4-BE49-F238E27FC236}">
                <a16:creationId xmlns:a16="http://schemas.microsoft.com/office/drawing/2014/main" id="{270C941E-277E-AC91-87EA-6FA9EA9C3832}"/>
              </a:ext>
            </a:extLst>
          </p:cNvPr>
          <p:cNvSpPr txBox="1"/>
          <p:nvPr/>
        </p:nvSpPr>
        <p:spPr>
          <a:xfrm>
            <a:off x="7400268" y="541791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5" name="TextBox 34">
            <a:extLst>
              <a:ext uri="{FF2B5EF4-FFF2-40B4-BE49-F238E27FC236}">
                <a16:creationId xmlns:a16="http://schemas.microsoft.com/office/drawing/2014/main" id="{E3FA127F-A4C3-D8F9-7E91-316B17383AC0}"/>
              </a:ext>
            </a:extLst>
          </p:cNvPr>
          <p:cNvSpPr txBox="1"/>
          <p:nvPr/>
        </p:nvSpPr>
        <p:spPr>
          <a:xfrm>
            <a:off x="8720876" y="468924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36" name="TextBox 35">
            <a:extLst>
              <a:ext uri="{FF2B5EF4-FFF2-40B4-BE49-F238E27FC236}">
                <a16:creationId xmlns:a16="http://schemas.microsoft.com/office/drawing/2014/main" id="{EAEBEEA9-8E21-E303-ECC9-A4C2A2FBDDFF}"/>
              </a:ext>
            </a:extLst>
          </p:cNvPr>
          <p:cNvSpPr txBox="1"/>
          <p:nvPr/>
        </p:nvSpPr>
        <p:spPr>
          <a:xfrm>
            <a:off x="10003246" y="332097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37" name="TextBox 36">
            <a:extLst>
              <a:ext uri="{FF2B5EF4-FFF2-40B4-BE49-F238E27FC236}">
                <a16:creationId xmlns:a16="http://schemas.microsoft.com/office/drawing/2014/main" id="{9F972898-74BE-AFBA-B512-27FC956E9A79}"/>
              </a:ext>
            </a:extLst>
          </p:cNvPr>
          <p:cNvSpPr txBox="1"/>
          <p:nvPr/>
        </p:nvSpPr>
        <p:spPr>
          <a:xfrm>
            <a:off x="9984105" y="540992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6" name="Straight Connector 5">
            <a:extLst>
              <a:ext uri="{FF2B5EF4-FFF2-40B4-BE49-F238E27FC236}">
                <a16:creationId xmlns:a16="http://schemas.microsoft.com/office/drawing/2014/main" id="{0458DDAD-D58E-7AF1-9F75-8295963A6C33}"/>
              </a:ext>
            </a:extLst>
          </p:cNvPr>
          <p:cNvCxnSpPr>
            <a:stCxn id="32" idx="2"/>
            <a:endCxn id="29" idx="0"/>
          </p:cNvCxnSpPr>
          <p:nvPr/>
        </p:nvCxnSpPr>
        <p:spPr>
          <a:xfrm flipH="1">
            <a:off x="3100848" y="4458913"/>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089F0CE-6861-BA1A-E0F5-90CADC9AA788}"/>
              </a:ext>
            </a:extLst>
          </p:cNvPr>
          <p:cNvCxnSpPr>
            <a:stCxn id="32" idx="2"/>
            <a:endCxn id="35" idx="0"/>
          </p:cNvCxnSpPr>
          <p:nvPr/>
        </p:nvCxnSpPr>
        <p:spPr>
          <a:xfrm>
            <a:off x="6093170" y="4458913"/>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80608BC-752E-5270-77F5-AE51244E8DE4}"/>
              </a:ext>
            </a:extLst>
          </p:cNvPr>
          <p:cNvCxnSpPr>
            <a:stCxn id="29" idx="2"/>
            <a:endCxn id="27" idx="0"/>
          </p:cNvCxnSpPr>
          <p:nvPr/>
        </p:nvCxnSpPr>
        <p:spPr>
          <a:xfrm flipH="1">
            <a:off x="1837618" y="5058578"/>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5FF635A-8224-FC2C-5510-7492EE32F9E4}"/>
              </a:ext>
            </a:extLst>
          </p:cNvPr>
          <p:cNvCxnSpPr>
            <a:stCxn id="29" idx="2"/>
            <a:endCxn id="31" idx="0"/>
          </p:cNvCxnSpPr>
          <p:nvPr/>
        </p:nvCxnSpPr>
        <p:spPr>
          <a:xfrm>
            <a:off x="3100848" y="5058578"/>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1F7A85E-65D4-C4AC-D986-ADD03B2BE1D5}"/>
              </a:ext>
            </a:extLst>
          </p:cNvPr>
          <p:cNvCxnSpPr>
            <a:stCxn id="35" idx="2"/>
            <a:endCxn id="34" idx="0"/>
          </p:cNvCxnSpPr>
          <p:nvPr/>
        </p:nvCxnSpPr>
        <p:spPr>
          <a:xfrm flipH="1">
            <a:off x="7770545" y="5058578"/>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1A99CA3-3CDA-B4CF-A583-C0BEB62ABB5E}"/>
              </a:ext>
            </a:extLst>
          </p:cNvPr>
          <p:cNvCxnSpPr>
            <a:stCxn id="35" idx="2"/>
            <a:endCxn id="37" idx="0"/>
          </p:cNvCxnSpPr>
          <p:nvPr/>
        </p:nvCxnSpPr>
        <p:spPr>
          <a:xfrm>
            <a:off x="9091153" y="5058578"/>
            <a:ext cx="1263229" cy="35134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45323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92259" y="1812625"/>
            <a:ext cx="9001822" cy="509671"/>
          </a:xfrm>
        </p:spPr>
        <p:txBody>
          <a:bodyPr/>
          <a:lstStyle/>
          <a:p>
            <a:pPr algn="ctr"/>
            <a:r>
              <a:rPr lang="vi-VN"/>
              <a:t>Cách xây dựng một cây cân bằng</a:t>
            </a:r>
            <a:endParaRPr lang="en-US"/>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16</a:t>
            </a:fld>
            <a:endParaRPr lang="en-US"/>
          </a:p>
        </p:txBody>
      </p:sp>
      <p:sp>
        <p:nvSpPr>
          <p:cNvPr id="26" name="TextBox 25">
            <a:extLst>
              <a:ext uri="{FF2B5EF4-FFF2-40B4-BE49-F238E27FC236}">
                <a16:creationId xmlns:a16="http://schemas.microsoft.com/office/drawing/2014/main" id="{8378133A-87A4-4440-6F94-9D8D5F846213}"/>
              </a:ext>
            </a:extLst>
          </p:cNvPr>
          <p:cNvSpPr txBox="1"/>
          <p:nvPr/>
        </p:nvSpPr>
        <p:spPr>
          <a:xfrm>
            <a:off x="83537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7" name="TextBox 26">
            <a:extLst>
              <a:ext uri="{FF2B5EF4-FFF2-40B4-BE49-F238E27FC236}">
                <a16:creationId xmlns:a16="http://schemas.microsoft.com/office/drawing/2014/main" id="{BA698579-AD1C-FF20-7162-225728B4D1F2}"/>
              </a:ext>
            </a:extLst>
          </p:cNvPr>
          <p:cNvSpPr txBox="1"/>
          <p:nvPr/>
        </p:nvSpPr>
        <p:spPr>
          <a:xfrm>
            <a:off x="157592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8" name="TextBox 27">
            <a:extLst>
              <a:ext uri="{FF2B5EF4-FFF2-40B4-BE49-F238E27FC236}">
                <a16:creationId xmlns:a16="http://schemas.microsoft.com/office/drawing/2014/main" id="{0915CDB5-5356-FF5E-180E-00C26297937B}"/>
              </a:ext>
            </a:extLst>
          </p:cNvPr>
          <p:cNvSpPr txBox="1"/>
          <p:nvPr/>
        </p:nvSpPr>
        <p:spPr>
          <a:xfrm>
            <a:off x="2319186"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29" name="TextBox 28">
            <a:extLst>
              <a:ext uri="{FF2B5EF4-FFF2-40B4-BE49-F238E27FC236}">
                <a16:creationId xmlns:a16="http://schemas.microsoft.com/office/drawing/2014/main" id="{3146187E-9380-F5AB-E144-2AF1D4802A4C}"/>
              </a:ext>
            </a:extLst>
          </p:cNvPr>
          <p:cNvSpPr txBox="1"/>
          <p:nvPr/>
        </p:nvSpPr>
        <p:spPr>
          <a:xfrm>
            <a:off x="2839153"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30" name="TextBox 29">
            <a:extLst>
              <a:ext uri="{FF2B5EF4-FFF2-40B4-BE49-F238E27FC236}">
                <a16:creationId xmlns:a16="http://schemas.microsoft.com/office/drawing/2014/main" id="{286889E8-329F-231A-DBB5-269792EE9CBC}"/>
              </a:ext>
            </a:extLst>
          </p:cNvPr>
          <p:cNvSpPr txBox="1"/>
          <p:nvPr/>
        </p:nvSpPr>
        <p:spPr>
          <a:xfrm>
            <a:off x="341921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1" name="TextBox 30">
            <a:extLst>
              <a:ext uri="{FF2B5EF4-FFF2-40B4-BE49-F238E27FC236}">
                <a16:creationId xmlns:a16="http://schemas.microsoft.com/office/drawing/2014/main" id="{DE5DEA0E-A17A-AC1C-5C75-E236F143751B}"/>
              </a:ext>
            </a:extLst>
          </p:cNvPr>
          <p:cNvSpPr txBox="1"/>
          <p:nvPr/>
        </p:nvSpPr>
        <p:spPr>
          <a:xfrm>
            <a:off x="415976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2" name="TextBox 31">
            <a:extLst>
              <a:ext uri="{FF2B5EF4-FFF2-40B4-BE49-F238E27FC236}">
                <a16:creationId xmlns:a16="http://schemas.microsoft.com/office/drawing/2014/main" id="{E307BC7D-8D79-1B84-3C8D-E62C15C5205C}"/>
              </a:ext>
            </a:extLst>
          </p:cNvPr>
          <p:cNvSpPr txBox="1"/>
          <p:nvPr/>
        </p:nvSpPr>
        <p:spPr>
          <a:xfrm>
            <a:off x="5831475" y="301462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3" name="TextBox 32">
            <a:extLst>
              <a:ext uri="{FF2B5EF4-FFF2-40B4-BE49-F238E27FC236}">
                <a16:creationId xmlns:a16="http://schemas.microsoft.com/office/drawing/2014/main" id="{F79FA973-29F0-20BC-FC21-FCFCA554CF84}"/>
              </a:ext>
            </a:extLst>
          </p:cNvPr>
          <p:cNvSpPr txBox="1"/>
          <p:nvPr/>
        </p:nvSpPr>
        <p:spPr>
          <a:xfrm>
            <a:off x="6768297"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4" name="TextBox 33">
            <a:extLst>
              <a:ext uri="{FF2B5EF4-FFF2-40B4-BE49-F238E27FC236}">
                <a16:creationId xmlns:a16="http://schemas.microsoft.com/office/drawing/2014/main" id="{270C941E-277E-AC91-87EA-6FA9EA9C3832}"/>
              </a:ext>
            </a:extLst>
          </p:cNvPr>
          <p:cNvSpPr txBox="1"/>
          <p:nvPr/>
        </p:nvSpPr>
        <p:spPr>
          <a:xfrm>
            <a:off x="7508850"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5" name="TextBox 34">
            <a:extLst>
              <a:ext uri="{FF2B5EF4-FFF2-40B4-BE49-F238E27FC236}">
                <a16:creationId xmlns:a16="http://schemas.microsoft.com/office/drawing/2014/main" id="{E3FA127F-A4C3-D8F9-7E91-316B17383AC0}"/>
              </a:ext>
            </a:extLst>
          </p:cNvPr>
          <p:cNvSpPr txBox="1"/>
          <p:nvPr/>
        </p:nvSpPr>
        <p:spPr>
          <a:xfrm>
            <a:off x="8829458"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36" name="TextBox 35">
            <a:extLst>
              <a:ext uri="{FF2B5EF4-FFF2-40B4-BE49-F238E27FC236}">
                <a16:creationId xmlns:a16="http://schemas.microsoft.com/office/drawing/2014/main" id="{EAEBEEA9-8E21-E303-ECC9-A4C2A2FBDDFF}"/>
              </a:ext>
            </a:extLst>
          </p:cNvPr>
          <p:cNvSpPr txBox="1"/>
          <p:nvPr/>
        </p:nvSpPr>
        <p:spPr>
          <a:xfrm>
            <a:off x="9349425"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37" name="TextBox 36">
            <a:extLst>
              <a:ext uri="{FF2B5EF4-FFF2-40B4-BE49-F238E27FC236}">
                <a16:creationId xmlns:a16="http://schemas.microsoft.com/office/drawing/2014/main" id="{9F972898-74BE-AFBA-B512-27FC956E9A79}"/>
              </a:ext>
            </a:extLst>
          </p:cNvPr>
          <p:cNvSpPr txBox="1"/>
          <p:nvPr/>
        </p:nvSpPr>
        <p:spPr>
          <a:xfrm>
            <a:off x="10092687" y="4334967"/>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6" name="Straight Connector 5">
            <a:extLst>
              <a:ext uri="{FF2B5EF4-FFF2-40B4-BE49-F238E27FC236}">
                <a16:creationId xmlns:a16="http://schemas.microsoft.com/office/drawing/2014/main" id="{0458DDAD-D58E-7AF1-9F75-8295963A6C33}"/>
              </a:ext>
            </a:extLst>
          </p:cNvPr>
          <p:cNvCxnSpPr>
            <a:stCxn id="32" idx="2"/>
            <a:endCxn id="29" idx="0"/>
          </p:cNvCxnSpPr>
          <p:nvPr/>
        </p:nvCxnSpPr>
        <p:spPr>
          <a:xfrm flipH="1">
            <a:off x="3209430" y="3383956"/>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089F0CE-6861-BA1A-E0F5-90CADC9AA788}"/>
              </a:ext>
            </a:extLst>
          </p:cNvPr>
          <p:cNvCxnSpPr>
            <a:stCxn id="32" idx="2"/>
            <a:endCxn id="35" idx="0"/>
          </p:cNvCxnSpPr>
          <p:nvPr/>
        </p:nvCxnSpPr>
        <p:spPr>
          <a:xfrm>
            <a:off x="6201752" y="3383956"/>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80608BC-752E-5270-77F5-AE51244E8DE4}"/>
              </a:ext>
            </a:extLst>
          </p:cNvPr>
          <p:cNvCxnSpPr>
            <a:stCxn id="29" idx="2"/>
            <a:endCxn id="27" idx="0"/>
          </p:cNvCxnSpPr>
          <p:nvPr/>
        </p:nvCxnSpPr>
        <p:spPr>
          <a:xfrm flipH="1">
            <a:off x="1946200" y="3983621"/>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5FF635A-8224-FC2C-5510-7492EE32F9E4}"/>
              </a:ext>
            </a:extLst>
          </p:cNvPr>
          <p:cNvCxnSpPr>
            <a:stCxn id="29" idx="2"/>
            <a:endCxn id="31" idx="0"/>
          </p:cNvCxnSpPr>
          <p:nvPr/>
        </p:nvCxnSpPr>
        <p:spPr>
          <a:xfrm>
            <a:off x="3209430" y="3983621"/>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1F7A85E-65D4-C4AC-D986-ADD03B2BE1D5}"/>
              </a:ext>
            </a:extLst>
          </p:cNvPr>
          <p:cNvCxnSpPr>
            <a:stCxn id="35" idx="2"/>
            <a:endCxn id="34" idx="0"/>
          </p:cNvCxnSpPr>
          <p:nvPr/>
        </p:nvCxnSpPr>
        <p:spPr>
          <a:xfrm flipH="1">
            <a:off x="7879127" y="3983621"/>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1A99CA3-3CDA-B4CF-A583-C0BEB62ABB5E}"/>
              </a:ext>
            </a:extLst>
          </p:cNvPr>
          <p:cNvCxnSpPr>
            <a:stCxn id="35" idx="2"/>
            <a:endCxn id="37" idx="0"/>
          </p:cNvCxnSpPr>
          <p:nvPr/>
        </p:nvCxnSpPr>
        <p:spPr>
          <a:xfrm>
            <a:off x="9199735" y="3983621"/>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64302EB2-8B38-ADBF-DA39-D9E1CB4E3737}"/>
              </a:ext>
            </a:extLst>
          </p:cNvPr>
          <p:cNvCxnSpPr>
            <a:stCxn id="27" idx="2"/>
            <a:endCxn id="26" idx="0"/>
          </p:cNvCxnSpPr>
          <p:nvPr/>
        </p:nvCxnSpPr>
        <p:spPr>
          <a:xfrm flipH="1">
            <a:off x="120564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2320EFD-4AA4-0129-4932-C6DD70D659C0}"/>
              </a:ext>
            </a:extLst>
          </p:cNvPr>
          <p:cNvCxnSpPr>
            <a:stCxn id="27" idx="2"/>
            <a:endCxn id="28" idx="0"/>
          </p:cNvCxnSpPr>
          <p:nvPr/>
        </p:nvCxnSpPr>
        <p:spPr>
          <a:xfrm>
            <a:off x="1946200" y="4712293"/>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C43B2DE-05EF-EF63-2F90-1E33D54ABEA5}"/>
              </a:ext>
            </a:extLst>
          </p:cNvPr>
          <p:cNvCxnSpPr>
            <a:stCxn id="31" idx="2"/>
            <a:endCxn id="30" idx="0"/>
          </p:cNvCxnSpPr>
          <p:nvPr/>
        </p:nvCxnSpPr>
        <p:spPr>
          <a:xfrm flipH="1">
            <a:off x="378948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DB6866F-DAB9-D931-770A-1AE7B1C9F0F5}"/>
              </a:ext>
            </a:extLst>
          </p:cNvPr>
          <p:cNvCxnSpPr>
            <a:stCxn id="34" idx="2"/>
            <a:endCxn id="33" idx="0"/>
          </p:cNvCxnSpPr>
          <p:nvPr/>
        </p:nvCxnSpPr>
        <p:spPr>
          <a:xfrm flipH="1">
            <a:off x="7138574"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8482386-A4A2-8AC2-BDE1-D3479D65FB71}"/>
              </a:ext>
            </a:extLst>
          </p:cNvPr>
          <p:cNvCxnSpPr>
            <a:stCxn id="37" idx="2"/>
            <a:endCxn id="36" idx="0"/>
          </p:cNvCxnSpPr>
          <p:nvPr/>
        </p:nvCxnSpPr>
        <p:spPr>
          <a:xfrm flipH="1">
            <a:off x="9719702" y="4704299"/>
            <a:ext cx="743262" cy="34428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6416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17</a:t>
            </a:fld>
            <a:endParaRPr lang="en-US" dirty="0"/>
          </a:p>
        </p:txBody>
      </p:sp>
      <p:sp>
        <p:nvSpPr>
          <p:cNvPr id="26" name="Text Placeholder 4">
            <a:extLst>
              <a:ext uri="{FF2B5EF4-FFF2-40B4-BE49-F238E27FC236}">
                <a16:creationId xmlns:a16="http://schemas.microsoft.com/office/drawing/2014/main" id="{B959FC35-BEF5-4D72-A76D-4AD8F45143CD}"/>
              </a:ext>
            </a:extLst>
          </p:cNvPr>
          <p:cNvSpPr txBox="1">
            <a:spLocks/>
          </p:cNvSpPr>
          <p:nvPr/>
        </p:nvSpPr>
        <p:spPr>
          <a:xfrm>
            <a:off x="1818516" y="2396439"/>
            <a:ext cx="9012044" cy="3906146"/>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Thay vì s</a:t>
            </a:r>
            <a:r>
              <a:rPr lang="vi-VN"/>
              <a:t>ắp xếp</a:t>
            </a:r>
            <a:r>
              <a:rPr lang="en-US"/>
              <a:t> tất cả</a:t>
            </a:r>
            <a:r>
              <a:rPr lang="vi-VN"/>
              <a:t> các điểm theo giá trị của chiều đang dùng để phân chia</a:t>
            </a:r>
            <a:r>
              <a:rPr lang="en-US"/>
              <a:t>, ta có thể chia các điểm thành từng dãy nhỏ, tìm trung vị của mỗi dãy nhỏ, rồi tìm trung vị của dãy các trung vị vừa tìm được </a:t>
            </a:r>
            <a:r>
              <a:rPr lang="vi-VN"/>
              <a:t>làm node gốc.</a:t>
            </a:r>
          </a:p>
          <a:p>
            <a:r>
              <a:rPr lang="en-US"/>
              <a:t>Điều này làm giảm độ phức tạp thuật toán tìm trung vị xuống O(n) thay vì O(n log n) như cách sắp xếp các mảng con.</a:t>
            </a:r>
            <a:endParaRPr lang="vi-VN"/>
          </a:p>
        </p:txBody>
      </p:sp>
    </p:spTree>
    <p:extLst>
      <p:ext uri="{BB962C8B-B14F-4D97-AF65-F5344CB8AC3E}">
        <p14:creationId xmlns:p14="http://schemas.microsoft.com/office/powerpoint/2010/main" val="12024271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2064460" y="2690201"/>
            <a:ext cx="9012044" cy="365125"/>
          </a:xfrm>
        </p:spPr>
        <p:txBody>
          <a:bodyPr/>
          <a:lstStyle/>
          <a:p>
            <a:pPr marL="0" indent="0" algn="l">
              <a:buNone/>
            </a:pPr>
            <a:r>
              <a:rPr lang="en-US" b="0" i="0">
                <a:solidFill>
                  <a:srgbClr val="FFFFFF"/>
                </a:solidFill>
                <a:effectLst/>
                <a:latin typeface="BlinkMacSystemFont"/>
              </a:rPr>
              <a:t>Ví dụ:</a:t>
            </a:r>
            <a:endParaRPr lang="vi-VN"/>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18</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1023492" y="343099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1916445" y="343334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2809398" y="343099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3702351" y="34246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4595304" y="342704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5488257" y="34246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6357861" y="343086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7250814" y="343321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8143767" y="343086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9036720" y="34245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9929673"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10822626"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Tree>
    <p:extLst>
      <p:ext uri="{BB962C8B-B14F-4D97-AF65-F5344CB8AC3E}">
        <p14:creationId xmlns:p14="http://schemas.microsoft.com/office/powerpoint/2010/main" val="18551032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2064460" y="2690201"/>
            <a:ext cx="9012044" cy="365125"/>
          </a:xfrm>
        </p:spPr>
        <p:txBody>
          <a:bodyPr/>
          <a:lstStyle/>
          <a:p>
            <a:pPr marL="0" indent="0" algn="l">
              <a:buNone/>
            </a:pPr>
            <a:r>
              <a:rPr lang="en-US" b="0" i="0">
                <a:solidFill>
                  <a:srgbClr val="FFFFFF"/>
                </a:solidFill>
                <a:effectLst/>
                <a:latin typeface="BlinkMacSystemFont"/>
              </a:rPr>
              <a:t>Chia thành các dãy nhỏ:</a:t>
            </a:r>
            <a:endParaRPr lang="vi-VN"/>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19</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1023492" y="343099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1916445" y="343334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2809398" y="343099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3702351" y="34246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4595304" y="342704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5488257" y="34246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6357861" y="343086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7250814" y="343321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8143767" y="343086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9036720" y="34245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9929673"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10822626"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3" name="Straight Connector 12">
            <a:extLst>
              <a:ext uri="{FF2B5EF4-FFF2-40B4-BE49-F238E27FC236}">
                <a16:creationId xmlns:a16="http://schemas.microsoft.com/office/drawing/2014/main" id="{2D792C15-9CF9-48B3-B7FB-BCB8C3B61033}"/>
              </a:ext>
            </a:extLst>
          </p:cNvPr>
          <p:cNvCxnSpPr/>
          <p:nvPr/>
        </p:nvCxnSpPr>
        <p:spPr>
          <a:xfrm>
            <a:off x="5399772" y="3302162"/>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B6D412E5-74D3-479B-B417-DDAA38A9D70A}"/>
              </a:ext>
            </a:extLst>
          </p:cNvPr>
          <p:cNvCxnSpPr/>
          <p:nvPr/>
        </p:nvCxnSpPr>
        <p:spPr>
          <a:xfrm>
            <a:off x="9860135" y="3352020"/>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670235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vi-VN"/>
              <a:t>KHÁI NIỆM</a:t>
            </a:r>
            <a:endParaRPr lang="en-US"/>
          </a:p>
        </p:txBody>
      </p:sp>
    </p:spTree>
    <p:extLst>
      <p:ext uri="{BB962C8B-B14F-4D97-AF65-F5344CB8AC3E}">
        <p14:creationId xmlns:p14="http://schemas.microsoft.com/office/powerpoint/2010/main" val="20873245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2064460" y="2690201"/>
            <a:ext cx="9012044" cy="365125"/>
          </a:xfrm>
        </p:spPr>
        <p:txBody>
          <a:bodyPr/>
          <a:lstStyle/>
          <a:p>
            <a:pPr marL="0" indent="0" algn="l">
              <a:buNone/>
            </a:pPr>
            <a:r>
              <a:rPr lang="en-US" b="0" i="0">
                <a:solidFill>
                  <a:srgbClr val="FFFFFF"/>
                </a:solidFill>
                <a:effectLst/>
                <a:latin typeface="BlinkMacSystemFont"/>
              </a:rPr>
              <a:t>Tìm trung vị các dãy nhỏ:</a:t>
            </a:r>
            <a:endParaRPr lang="vi-VN"/>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20</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3656889" y="34245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2763936" y="342452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4549842" y="34245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976810" y="3414597"/>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1869763" y="341695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5488257" y="34246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8143767" y="342217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9036720" y="342452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7250814" y="342217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6357861" y="342217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9929673"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10822626"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3" name="Straight Connector 12">
            <a:extLst>
              <a:ext uri="{FF2B5EF4-FFF2-40B4-BE49-F238E27FC236}">
                <a16:creationId xmlns:a16="http://schemas.microsoft.com/office/drawing/2014/main" id="{2D792C15-9CF9-48B3-B7FB-BCB8C3B61033}"/>
              </a:ext>
            </a:extLst>
          </p:cNvPr>
          <p:cNvCxnSpPr/>
          <p:nvPr/>
        </p:nvCxnSpPr>
        <p:spPr>
          <a:xfrm>
            <a:off x="5399772" y="3302162"/>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B6D412E5-74D3-479B-B417-DDAA38A9D70A}"/>
              </a:ext>
            </a:extLst>
          </p:cNvPr>
          <p:cNvCxnSpPr/>
          <p:nvPr/>
        </p:nvCxnSpPr>
        <p:spPr>
          <a:xfrm>
            <a:off x="9860135" y="3302162"/>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08564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2064460" y="2690201"/>
            <a:ext cx="9012044" cy="365125"/>
          </a:xfrm>
        </p:spPr>
        <p:txBody>
          <a:bodyPr/>
          <a:lstStyle/>
          <a:p>
            <a:pPr marL="0" indent="0" algn="l">
              <a:buNone/>
            </a:pPr>
            <a:r>
              <a:rPr lang="en-US" b="0" i="0">
                <a:solidFill>
                  <a:srgbClr val="FFFFFF"/>
                </a:solidFill>
                <a:effectLst/>
                <a:latin typeface="BlinkMacSystemFont"/>
              </a:rPr>
              <a:t>Tìm trung vị các dãy nhỏ:</a:t>
            </a:r>
            <a:endParaRPr lang="vi-VN"/>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21</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3656889" y="34245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5029495" y="428167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4549842" y="34245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976810" y="3414597"/>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1869763" y="341695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5488257" y="34246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8143767" y="342217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9036720" y="342452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5957532" y="428167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6357861" y="342217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9929673"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6885569" y="428167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3" name="Straight Connector 12">
            <a:extLst>
              <a:ext uri="{FF2B5EF4-FFF2-40B4-BE49-F238E27FC236}">
                <a16:creationId xmlns:a16="http://schemas.microsoft.com/office/drawing/2014/main" id="{2D792C15-9CF9-48B3-B7FB-BCB8C3B61033}"/>
              </a:ext>
            </a:extLst>
          </p:cNvPr>
          <p:cNvCxnSpPr/>
          <p:nvPr/>
        </p:nvCxnSpPr>
        <p:spPr>
          <a:xfrm>
            <a:off x="5399772" y="3302162"/>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B6D412E5-74D3-479B-B417-DDAA38A9D70A}"/>
              </a:ext>
            </a:extLst>
          </p:cNvPr>
          <p:cNvCxnSpPr/>
          <p:nvPr/>
        </p:nvCxnSpPr>
        <p:spPr>
          <a:xfrm>
            <a:off x="9860135" y="3302162"/>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850960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2064460" y="2690201"/>
            <a:ext cx="9012044" cy="365125"/>
          </a:xfrm>
        </p:spPr>
        <p:txBody>
          <a:bodyPr/>
          <a:lstStyle/>
          <a:p>
            <a:pPr marL="0" indent="0" algn="l">
              <a:buNone/>
            </a:pPr>
            <a:r>
              <a:rPr lang="en-US" b="0" i="0">
                <a:solidFill>
                  <a:srgbClr val="FFFFFF"/>
                </a:solidFill>
                <a:effectLst/>
                <a:latin typeface="BlinkMacSystemFont"/>
              </a:rPr>
              <a:t>Tìm trung vị các dãy nhỏ:</a:t>
            </a:r>
            <a:endParaRPr lang="vi-VN"/>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22</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3656889" y="34245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5029495" y="428167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4549842" y="34245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976810" y="3414597"/>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1869763" y="341695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5488257" y="34246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8143767" y="3422175"/>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9036720" y="342452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5987584" y="484151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6357861" y="342217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9929673"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6885569" y="428167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3" name="Straight Connector 12">
            <a:extLst>
              <a:ext uri="{FF2B5EF4-FFF2-40B4-BE49-F238E27FC236}">
                <a16:creationId xmlns:a16="http://schemas.microsoft.com/office/drawing/2014/main" id="{2D792C15-9CF9-48B3-B7FB-BCB8C3B61033}"/>
              </a:ext>
            </a:extLst>
          </p:cNvPr>
          <p:cNvCxnSpPr/>
          <p:nvPr/>
        </p:nvCxnSpPr>
        <p:spPr>
          <a:xfrm>
            <a:off x="5399772" y="3302162"/>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B6D412E5-74D3-479B-B417-DDAA38A9D70A}"/>
              </a:ext>
            </a:extLst>
          </p:cNvPr>
          <p:cNvCxnSpPr/>
          <p:nvPr/>
        </p:nvCxnSpPr>
        <p:spPr>
          <a:xfrm>
            <a:off x="9860135" y="3302162"/>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25933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23</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7813137" y="330149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5439052" y="328432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8706090" y="330149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1013847" y="329656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1906800" y="329892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2803322" y="329656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9599043" y="3284328"/>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10491996" y="328668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5987584" y="386134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3672926" y="329405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4565879" y="32762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6885569" y="330149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Tree>
    <p:extLst>
      <p:ext uri="{BB962C8B-B14F-4D97-AF65-F5344CB8AC3E}">
        <p14:creationId xmlns:p14="http://schemas.microsoft.com/office/powerpoint/2010/main" val="24890270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24</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10526110" y="251341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5439052" y="250058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9590263" y="251341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4509471" y="249489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2790765" y="251432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3653146" y="250579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6845597" y="2532150"/>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7738550" y="253450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5987584" y="305966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1050475" y="252600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1943428" y="2508207"/>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8660682" y="251341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7" name="Straight Connector 16">
            <a:extLst>
              <a:ext uri="{FF2B5EF4-FFF2-40B4-BE49-F238E27FC236}">
                <a16:creationId xmlns:a16="http://schemas.microsoft.com/office/drawing/2014/main" id="{47A66FA9-86F8-4DF1-B125-AF6096523CD1}"/>
              </a:ext>
            </a:extLst>
          </p:cNvPr>
          <p:cNvCxnSpPr/>
          <p:nvPr/>
        </p:nvCxnSpPr>
        <p:spPr>
          <a:xfrm>
            <a:off x="5347820" y="2318523"/>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160178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25</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10526110" y="266178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2446664" y="386187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9590263" y="266178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4509471" y="26432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3366360" y="386187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3653146" y="265416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6845597" y="268052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7738550" y="2682874"/>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5987584" y="320803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1050475" y="267437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1943428" y="265657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8400418" y="390061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7" name="Straight Connector 16">
            <a:extLst>
              <a:ext uri="{FF2B5EF4-FFF2-40B4-BE49-F238E27FC236}">
                <a16:creationId xmlns:a16="http://schemas.microsoft.com/office/drawing/2014/main" id="{47A66FA9-86F8-4DF1-B125-AF6096523CD1}"/>
              </a:ext>
            </a:extLst>
          </p:cNvPr>
          <p:cNvCxnSpPr/>
          <p:nvPr/>
        </p:nvCxnSpPr>
        <p:spPr>
          <a:xfrm>
            <a:off x="5355544" y="2496519"/>
            <a:ext cx="0" cy="741145"/>
          </a:xfrm>
          <a:prstGeom prst="line">
            <a:avLst/>
          </a:prstGeom>
          <a:ln>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139932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26</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10526110" y="266178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2796821" y="267437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9590263" y="266178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5012207" y="2631114"/>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3366360" y="386187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4155882" y="2642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6845597" y="268052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7738550" y="2682874"/>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5987584" y="320803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1050475" y="267437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1943428" y="2656578"/>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8400418" y="390061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9" name="Straight Connector 18">
            <a:extLst>
              <a:ext uri="{FF2B5EF4-FFF2-40B4-BE49-F238E27FC236}">
                <a16:creationId xmlns:a16="http://schemas.microsoft.com/office/drawing/2014/main" id="{74383C8D-88CA-41B9-B59A-26C80F1459F7}"/>
              </a:ext>
            </a:extLst>
          </p:cNvPr>
          <p:cNvCxnSpPr>
            <a:cxnSpLocks/>
            <a:stCxn id="22" idx="2"/>
            <a:endCxn id="25" idx="0"/>
          </p:cNvCxnSpPr>
          <p:nvPr/>
        </p:nvCxnSpPr>
        <p:spPr>
          <a:xfrm>
            <a:off x="6357861" y="3577371"/>
            <a:ext cx="2412834" cy="323245"/>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341424A-A649-4058-93BE-3610CDBFA832}"/>
              </a:ext>
            </a:extLst>
          </p:cNvPr>
          <p:cNvCxnSpPr>
            <a:cxnSpLocks/>
            <a:stCxn id="22" idx="2"/>
            <a:endCxn id="10" idx="0"/>
          </p:cNvCxnSpPr>
          <p:nvPr/>
        </p:nvCxnSpPr>
        <p:spPr>
          <a:xfrm flipH="1">
            <a:off x="3736637" y="3577371"/>
            <a:ext cx="2621224" cy="28450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2828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27</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10526110" y="266178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2751078" y="267437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9590263" y="266178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5012207" y="2631114"/>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3366360" y="386187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4155882" y="2642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6845597" y="268052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7738550" y="2682874"/>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5987584" y="320803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1855186" y="2674371"/>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923469" y="2721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8400418" y="390061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9" name="Straight Connector 18">
            <a:extLst>
              <a:ext uri="{FF2B5EF4-FFF2-40B4-BE49-F238E27FC236}">
                <a16:creationId xmlns:a16="http://schemas.microsoft.com/office/drawing/2014/main" id="{74383C8D-88CA-41B9-B59A-26C80F1459F7}"/>
              </a:ext>
            </a:extLst>
          </p:cNvPr>
          <p:cNvCxnSpPr>
            <a:cxnSpLocks/>
            <a:stCxn id="22" idx="2"/>
            <a:endCxn id="25" idx="0"/>
          </p:cNvCxnSpPr>
          <p:nvPr/>
        </p:nvCxnSpPr>
        <p:spPr>
          <a:xfrm>
            <a:off x="6357861" y="3577371"/>
            <a:ext cx="2412834" cy="323245"/>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341424A-A649-4058-93BE-3610CDBFA832}"/>
              </a:ext>
            </a:extLst>
          </p:cNvPr>
          <p:cNvCxnSpPr>
            <a:cxnSpLocks/>
            <a:stCxn id="22" idx="2"/>
            <a:endCxn id="10" idx="0"/>
          </p:cNvCxnSpPr>
          <p:nvPr/>
        </p:nvCxnSpPr>
        <p:spPr>
          <a:xfrm flipH="1">
            <a:off x="3736637" y="3577371"/>
            <a:ext cx="2621224" cy="28450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442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28</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9831172" y="26439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2518423" y="2647267"/>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9303301" y="4670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4600559" y="4670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3366360" y="384408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4244404" y="2647267"/>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7160358" y="265306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7530634" y="4670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5987584" y="319024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2148146" y="4670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914880" y="2682834"/>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8398856" y="388282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8" name="Straight Connector 17">
            <a:extLst>
              <a:ext uri="{FF2B5EF4-FFF2-40B4-BE49-F238E27FC236}">
                <a16:creationId xmlns:a16="http://schemas.microsoft.com/office/drawing/2014/main" id="{EBD30394-05A4-423E-B0BD-8DBD780E5A5C}"/>
              </a:ext>
            </a:extLst>
          </p:cNvPr>
          <p:cNvCxnSpPr>
            <a:cxnSpLocks/>
            <a:stCxn id="22" idx="2"/>
            <a:endCxn id="10" idx="0"/>
          </p:cNvCxnSpPr>
          <p:nvPr/>
        </p:nvCxnSpPr>
        <p:spPr>
          <a:xfrm flipH="1">
            <a:off x="3736637" y="3559578"/>
            <a:ext cx="2621224" cy="28450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4383C8D-88CA-41B9-B59A-26C80F1459F7}"/>
              </a:ext>
            </a:extLst>
          </p:cNvPr>
          <p:cNvCxnSpPr>
            <a:cxnSpLocks/>
            <a:stCxn id="22" idx="2"/>
            <a:endCxn id="25" idx="0"/>
          </p:cNvCxnSpPr>
          <p:nvPr/>
        </p:nvCxnSpPr>
        <p:spPr>
          <a:xfrm>
            <a:off x="6357861" y="3559578"/>
            <a:ext cx="2411272" cy="3232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E17EBC0-A1F1-4F8E-AEAE-360C04B5E7CE}"/>
              </a:ext>
            </a:extLst>
          </p:cNvPr>
          <p:cNvCxnSpPr>
            <a:stCxn id="10" idx="2"/>
            <a:endCxn id="23" idx="0"/>
          </p:cNvCxnSpPr>
          <p:nvPr/>
        </p:nvCxnSpPr>
        <p:spPr>
          <a:xfrm flipH="1">
            <a:off x="2518423" y="4213412"/>
            <a:ext cx="1218214" cy="456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3D9D273-9DC2-4199-A01F-8FF467B7BADE}"/>
              </a:ext>
            </a:extLst>
          </p:cNvPr>
          <p:cNvCxnSpPr>
            <a:stCxn id="10" idx="2"/>
            <a:endCxn id="9" idx="0"/>
          </p:cNvCxnSpPr>
          <p:nvPr/>
        </p:nvCxnSpPr>
        <p:spPr>
          <a:xfrm>
            <a:off x="3736637" y="4213412"/>
            <a:ext cx="1234199" cy="456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0ECC407-3AC4-4C9B-BC37-D462E895F591}"/>
              </a:ext>
            </a:extLst>
          </p:cNvPr>
          <p:cNvCxnSpPr>
            <a:stCxn id="25" idx="2"/>
            <a:endCxn id="21" idx="0"/>
          </p:cNvCxnSpPr>
          <p:nvPr/>
        </p:nvCxnSpPr>
        <p:spPr>
          <a:xfrm flipH="1">
            <a:off x="7900911" y="4252155"/>
            <a:ext cx="868222" cy="417858"/>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EA50CC8-CE75-477D-B126-124F9E2B29B4}"/>
              </a:ext>
            </a:extLst>
          </p:cNvPr>
          <p:cNvCxnSpPr>
            <a:stCxn id="25" idx="2"/>
            <a:endCxn id="8" idx="0"/>
          </p:cNvCxnSpPr>
          <p:nvPr/>
        </p:nvCxnSpPr>
        <p:spPr>
          <a:xfrm>
            <a:off x="8769133" y="4252155"/>
            <a:ext cx="904445" cy="41785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751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252382" cy="509671"/>
          </a:xfrm>
        </p:spPr>
        <p:txBody>
          <a:bodyPr/>
          <a:lstStyle/>
          <a:p>
            <a:pPr algn="ctr"/>
            <a:r>
              <a:rPr lang="en-US"/>
              <a:t>Phương pháp trung vị của trung vị (median of medians)</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29</a:t>
            </a:fld>
            <a:endParaRPr lang="en-US" dirty="0"/>
          </a:p>
        </p:txBody>
      </p:sp>
      <p:sp>
        <p:nvSpPr>
          <p:cNvPr id="4" name="TextBox 3">
            <a:extLst>
              <a:ext uri="{FF2B5EF4-FFF2-40B4-BE49-F238E27FC236}">
                <a16:creationId xmlns:a16="http://schemas.microsoft.com/office/drawing/2014/main" id="{B1C3D744-55C4-A326-C9E2-9ACD2722B670}"/>
              </a:ext>
            </a:extLst>
          </p:cNvPr>
          <p:cNvSpPr txBox="1"/>
          <p:nvPr/>
        </p:nvSpPr>
        <p:spPr>
          <a:xfrm>
            <a:off x="8657899" y="552465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2879840" y="551527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9303301" y="4670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4600559" y="4670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3366360" y="384408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3902004" y="552465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6808892" y="552465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7530634" y="4670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5987584" y="319024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2148146" y="467001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1209911" y="552465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8398856" y="388282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cxnSp>
        <p:nvCxnSpPr>
          <p:cNvPr id="18" name="Straight Connector 17">
            <a:extLst>
              <a:ext uri="{FF2B5EF4-FFF2-40B4-BE49-F238E27FC236}">
                <a16:creationId xmlns:a16="http://schemas.microsoft.com/office/drawing/2014/main" id="{EBD30394-05A4-423E-B0BD-8DBD780E5A5C}"/>
              </a:ext>
            </a:extLst>
          </p:cNvPr>
          <p:cNvCxnSpPr>
            <a:cxnSpLocks/>
            <a:stCxn id="22" idx="2"/>
            <a:endCxn id="10" idx="0"/>
          </p:cNvCxnSpPr>
          <p:nvPr/>
        </p:nvCxnSpPr>
        <p:spPr>
          <a:xfrm flipH="1">
            <a:off x="3736637" y="3559578"/>
            <a:ext cx="2621224" cy="28450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4383C8D-88CA-41B9-B59A-26C80F1459F7}"/>
              </a:ext>
            </a:extLst>
          </p:cNvPr>
          <p:cNvCxnSpPr>
            <a:cxnSpLocks/>
            <a:stCxn id="22" idx="2"/>
            <a:endCxn id="25" idx="0"/>
          </p:cNvCxnSpPr>
          <p:nvPr/>
        </p:nvCxnSpPr>
        <p:spPr>
          <a:xfrm>
            <a:off x="6357861" y="3559578"/>
            <a:ext cx="2411272" cy="3232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E17EBC0-A1F1-4F8E-AEAE-360C04B5E7CE}"/>
              </a:ext>
            </a:extLst>
          </p:cNvPr>
          <p:cNvCxnSpPr>
            <a:stCxn id="10" idx="2"/>
            <a:endCxn id="23" idx="0"/>
          </p:cNvCxnSpPr>
          <p:nvPr/>
        </p:nvCxnSpPr>
        <p:spPr>
          <a:xfrm flipH="1">
            <a:off x="2518423" y="4213412"/>
            <a:ext cx="1218214" cy="456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3D9D273-9DC2-4199-A01F-8FF467B7BADE}"/>
              </a:ext>
            </a:extLst>
          </p:cNvPr>
          <p:cNvCxnSpPr>
            <a:stCxn id="10" idx="2"/>
            <a:endCxn id="9" idx="0"/>
          </p:cNvCxnSpPr>
          <p:nvPr/>
        </p:nvCxnSpPr>
        <p:spPr>
          <a:xfrm>
            <a:off x="3736637" y="4213412"/>
            <a:ext cx="1234199" cy="4566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0ECC407-3AC4-4C9B-BC37-D462E895F591}"/>
              </a:ext>
            </a:extLst>
          </p:cNvPr>
          <p:cNvCxnSpPr>
            <a:stCxn id="25" idx="2"/>
            <a:endCxn id="21" idx="0"/>
          </p:cNvCxnSpPr>
          <p:nvPr/>
        </p:nvCxnSpPr>
        <p:spPr>
          <a:xfrm flipH="1">
            <a:off x="7900911" y="4252155"/>
            <a:ext cx="868222" cy="417858"/>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EA50CC8-CE75-477D-B126-124F9E2B29B4}"/>
              </a:ext>
            </a:extLst>
          </p:cNvPr>
          <p:cNvCxnSpPr>
            <a:stCxn id="25" idx="2"/>
            <a:endCxn id="8" idx="0"/>
          </p:cNvCxnSpPr>
          <p:nvPr/>
        </p:nvCxnSpPr>
        <p:spPr>
          <a:xfrm>
            <a:off x="8769133" y="4252155"/>
            <a:ext cx="904445" cy="41785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F97E6E2-7458-49AB-87E2-572A7B0D3A3B}"/>
              </a:ext>
            </a:extLst>
          </p:cNvPr>
          <p:cNvCxnSpPr>
            <a:stCxn id="23" idx="2"/>
            <a:endCxn id="24" idx="0"/>
          </p:cNvCxnSpPr>
          <p:nvPr/>
        </p:nvCxnSpPr>
        <p:spPr>
          <a:xfrm flipH="1">
            <a:off x="1580188" y="5039345"/>
            <a:ext cx="938235" cy="485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84FBAD5-7349-4DA2-9524-1D2D2E87F444}"/>
              </a:ext>
            </a:extLst>
          </p:cNvPr>
          <p:cNvCxnSpPr>
            <a:stCxn id="23" idx="2"/>
            <a:endCxn id="6" idx="0"/>
          </p:cNvCxnSpPr>
          <p:nvPr/>
        </p:nvCxnSpPr>
        <p:spPr>
          <a:xfrm>
            <a:off x="2518423" y="5039345"/>
            <a:ext cx="731694" cy="475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A86F243-8193-4E24-BAD7-D5ED8710E009}"/>
              </a:ext>
            </a:extLst>
          </p:cNvPr>
          <p:cNvCxnSpPr>
            <a:stCxn id="9" idx="2"/>
            <a:endCxn id="11" idx="0"/>
          </p:cNvCxnSpPr>
          <p:nvPr/>
        </p:nvCxnSpPr>
        <p:spPr>
          <a:xfrm flipH="1">
            <a:off x="4272281" y="5039345"/>
            <a:ext cx="698555" cy="485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AF645D-A37C-4252-83EC-9ACECE08845E}"/>
              </a:ext>
            </a:extLst>
          </p:cNvPr>
          <p:cNvCxnSpPr>
            <a:stCxn id="21" idx="2"/>
            <a:endCxn id="20" idx="0"/>
          </p:cNvCxnSpPr>
          <p:nvPr/>
        </p:nvCxnSpPr>
        <p:spPr>
          <a:xfrm flipH="1">
            <a:off x="7179169" y="5039345"/>
            <a:ext cx="721742" cy="485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1921095-5668-4ABF-8DB7-9530969D9658}"/>
              </a:ext>
            </a:extLst>
          </p:cNvPr>
          <p:cNvCxnSpPr>
            <a:cxnSpLocks/>
            <a:stCxn id="8" idx="2"/>
            <a:endCxn id="4" idx="0"/>
          </p:cNvCxnSpPr>
          <p:nvPr/>
        </p:nvCxnSpPr>
        <p:spPr>
          <a:xfrm flipH="1">
            <a:off x="9028176" y="5039345"/>
            <a:ext cx="645402" cy="485314"/>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8521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vi-VN"/>
              <a:t>Khái niệm</a:t>
            </a:r>
            <a:endParaRPr lang="en-US"/>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1025623" y="2530837"/>
            <a:ext cx="7386857" cy="961087"/>
          </a:xfrm>
        </p:spPr>
        <p:txBody>
          <a:bodyPr/>
          <a:lstStyle/>
          <a:p>
            <a:r>
              <a:rPr lang="vi-VN"/>
              <a:t>K-D tree là một cây nhị phân tìm kiếm với mỗi Node trong cây là một điểm dữ liệu trong không gian K chiều.</a:t>
            </a:r>
            <a:endParaRPr lang="en-US"/>
          </a:p>
          <a:p>
            <a:endParaRPr lang="en-US"/>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2401574" y="6289205"/>
            <a:ext cx="4114800" cy="365125"/>
          </a:xfrm>
        </p:spPr>
        <p:txBody>
          <a:bodyPr/>
          <a:lstStyle/>
          <a:p>
            <a:pPr algn="ctr"/>
            <a:r>
              <a:rPr lang="en-US"/>
              <a:t>2-</a:t>
            </a:r>
            <a:r>
              <a:rPr lang="vi-VN"/>
              <a:t>Demens</a:t>
            </a:r>
            <a:r>
              <a:rPr lang="en-US"/>
              <a:t>ional tree</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3</a:t>
            </a:fld>
            <a:endParaRPr lang="en-US"/>
          </a:p>
        </p:txBody>
      </p:sp>
      <p:pic>
        <p:nvPicPr>
          <p:cNvPr id="1030" name="Picture 6">
            <a:extLst>
              <a:ext uri="{FF2B5EF4-FFF2-40B4-BE49-F238E27FC236}">
                <a16:creationId xmlns:a16="http://schemas.microsoft.com/office/drawing/2014/main" id="{7E70DDCE-2095-2796-4FCF-A47AA13A7D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9199" y="3612680"/>
            <a:ext cx="4067175" cy="267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90313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vi-VN"/>
              <a:t>CÁC THAO TÁC</a:t>
            </a:r>
            <a:endParaRPr lang="en-US"/>
          </a:p>
        </p:txBody>
      </p:sp>
    </p:spTree>
    <p:extLst>
      <p:ext uri="{BB962C8B-B14F-4D97-AF65-F5344CB8AC3E}">
        <p14:creationId xmlns:p14="http://schemas.microsoft.com/office/powerpoint/2010/main" val="7414030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chèn (Insertion)</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31</a:t>
            </a:fld>
            <a:endParaRPr lang="en-US"/>
          </a:p>
        </p:txBody>
      </p:sp>
      <p:sp>
        <p:nvSpPr>
          <p:cNvPr id="5" name="Text Placeholder 2">
            <a:extLst>
              <a:ext uri="{FF2B5EF4-FFF2-40B4-BE49-F238E27FC236}">
                <a16:creationId xmlns:a16="http://schemas.microsoft.com/office/drawing/2014/main" id="{EAE04342-CAA0-4A66-E447-6A0480CE522E}"/>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Thoa tác chèn một node mới vào K-d tree:</a:t>
            </a:r>
          </a:p>
        </p:txBody>
      </p:sp>
      <p:sp>
        <p:nvSpPr>
          <p:cNvPr id="10" name="TextBox 9">
            <a:extLst>
              <a:ext uri="{FF2B5EF4-FFF2-40B4-BE49-F238E27FC236}">
                <a16:creationId xmlns:a16="http://schemas.microsoft.com/office/drawing/2014/main" id="{1F10CD0E-EC8E-BD55-0C73-5968E2041A29}"/>
              </a:ext>
            </a:extLst>
          </p:cNvPr>
          <p:cNvSpPr txBox="1"/>
          <p:nvPr/>
        </p:nvSpPr>
        <p:spPr>
          <a:xfrm>
            <a:off x="1250731" y="2411387"/>
            <a:ext cx="9722067" cy="1200329"/>
          </a:xfrm>
          <a:prstGeom prst="rect">
            <a:avLst/>
          </a:prstGeom>
          <a:noFill/>
        </p:spPr>
        <p:txBody>
          <a:bodyPr wrap="square" rtlCol="0">
            <a:spAutoFit/>
          </a:bodyPr>
          <a:lstStyle/>
          <a:p>
            <a:pPr marL="285750" indent="-285750">
              <a:buFont typeface="Arial" panose="020B0604020202020204" pitchFamily="34" charset="0"/>
              <a:buChar char="•"/>
            </a:pPr>
            <a:r>
              <a:rPr lang="vi-VN">
                <a:solidFill>
                  <a:schemeClr val="bg1"/>
                </a:solidFill>
              </a:rPr>
              <a:t>Bắt đầu từ Node gốc, di chuyển về Node con bên trái hoặc phải tùy theo vị trí của điểm được chèn so với mặt phân tách và lặp lại cho đến khi tìm được vị trí cho điểm mới.</a:t>
            </a:r>
          </a:p>
          <a:p>
            <a:pPr marL="285750" indent="-285750">
              <a:buFont typeface="Arial" panose="020B0604020202020204" pitchFamily="34" charset="0"/>
              <a:buChar char="•"/>
            </a:pPr>
            <a:endParaRPr lang="vi-VN">
              <a:solidFill>
                <a:schemeClr val="bg1"/>
              </a:solidFill>
            </a:endParaRPr>
          </a:p>
          <a:p>
            <a:pPr marL="285750" indent="-285750">
              <a:buFont typeface="Arial" panose="020B0604020202020204" pitchFamily="34" charset="0"/>
              <a:buChar char="•"/>
            </a:pPr>
            <a:r>
              <a:rPr lang="vi-VN">
                <a:solidFill>
                  <a:schemeClr val="bg1"/>
                </a:solidFill>
              </a:rPr>
              <a:t>Thêm điểm mới vào vị trí một Node lá trong cây. </a:t>
            </a:r>
          </a:p>
        </p:txBody>
      </p:sp>
    </p:spTree>
    <p:extLst>
      <p:ext uri="{BB962C8B-B14F-4D97-AF65-F5344CB8AC3E}">
        <p14:creationId xmlns:p14="http://schemas.microsoft.com/office/powerpoint/2010/main" val="26133140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chèn (Insertion)</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32</a:t>
            </a:fld>
            <a:endParaRPr lang="en-US"/>
          </a:p>
        </p:txBody>
      </p:sp>
      <p:sp>
        <p:nvSpPr>
          <p:cNvPr id="5" name="Text Placeholder 2">
            <a:extLst>
              <a:ext uri="{FF2B5EF4-FFF2-40B4-BE49-F238E27FC236}">
                <a16:creationId xmlns:a16="http://schemas.microsoft.com/office/drawing/2014/main" id="{EAE04342-CAA0-4A66-E447-6A0480CE522E}"/>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Chèn Node (1,9) vào cây đã tạo trước đó</a:t>
            </a:r>
          </a:p>
        </p:txBody>
      </p:sp>
      <p:sp>
        <p:nvSpPr>
          <p:cNvPr id="2" name="TextBox 1">
            <a:extLst>
              <a:ext uri="{FF2B5EF4-FFF2-40B4-BE49-F238E27FC236}">
                <a16:creationId xmlns:a16="http://schemas.microsoft.com/office/drawing/2014/main" id="{DEE6033A-D88A-1E60-6505-01734BC2CEA1}"/>
              </a:ext>
            </a:extLst>
          </p:cNvPr>
          <p:cNvSpPr txBox="1"/>
          <p:nvPr/>
        </p:nvSpPr>
        <p:spPr>
          <a:xfrm>
            <a:off x="83537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41C22209-65D0-F6A1-F5EC-00FD421788E9}"/>
              </a:ext>
            </a:extLst>
          </p:cNvPr>
          <p:cNvSpPr txBox="1"/>
          <p:nvPr/>
        </p:nvSpPr>
        <p:spPr>
          <a:xfrm>
            <a:off x="157592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84E8BC74-71B1-1D32-3F92-454AF47ECA3C}"/>
              </a:ext>
            </a:extLst>
          </p:cNvPr>
          <p:cNvSpPr txBox="1"/>
          <p:nvPr/>
        </p:nvSpPr>
        <p:spPr>
          <a:xfrm>
            <a:off x="2319186"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7" name="TextBox 6">
            <a:extLst>
              <a:ext uri="{FF2B5EF4-FFF2-40B4-BE49-F238E27FC236}">
                <a16:creationId xmlns:a16="http://schemas.microsoft.com/office/drawing/2014/main" id="{36F3C66E-DC5B-D227-83D9-2343BA6680CF}"/>
              </a:ext>
            </a:extLst>
          </p:cNvPr>
          <p:cNvSpPr txBox="1"/>
          <p:nvPr/>
        </p:nvSpPr>
        <p:spPr>
          <a:xfrm>
            <a:off x="2839153"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9" name="TextBox 8">
            <a:extLst>
              <a:ext uri="{FF2B5EF4-FFF2-40B4-BE49-F238E27FC236}">
                <a16:creationId xmlns:a16="http://schemas.microsoft.com/office/drawing/2014/main" id="{D1DA43EB-9BC2-47CE-C255-747AE13A1853}"/>
              </a:ext>
            </a:extLst>
          </p:cNvPr>
          <p:cNvSpPr txBox="1"/>
          <p:nvPr/>
        </p:nvSpPr>
        <p:spPr>
          <a:xfrm>
            <a:off x="341921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1" name="TextBox 10">
            <a:extLst>
              <a:ext uri="{FF2B5EF4-FFF2-40B4-BE49-F238E27FC236}">
                <a16:creationId xmlns:a16="http://schemas.microsoft.com/office/drawing/2014/main" id="{EAB12693-131C-163D-936D-61D8D21A46E1}"/>
              </a:ext>
            </a:extLst>
          </p:cNvPr>
          <p:cNvSpPr txBox="1"/>
          <p:nvPr/>
        </p:nvSpPr>
        <p:spPr>
          <a:xfrm>
            <a:off x="415976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2" name="TextBox 11">
            <a:extLst>
              <a:ext uri="{FF2B5EF4-FFF2-40B4-BE49-F238E27FC236}">
                <a16:creationId xmlns:a16="http://schemas.microsoft.com/office/drawing/2014/main" id="{E80AA52E-ADCB-5A2A-6654-0DFC289FD1EE}"/>
              </a:ext>
            </a:extLst>
          </p:cNvPr>
          <p:cNvSpPr txBox="1"/>
          <p:nvPr/>
        </p:nvSpPr>
        <p:spPr>
          <a:xfrm>
            <a:off x="5831475" y="301462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3" name="TextBox 12">
            <a:extLst>
              <a:ext uri="{FF2B5EF4-FFF2-40B4-BE49-F238E27FC236}">
                <a16:creationId xmlns:a16="http://schemas.microsoft.com/office/drawing/2014/main" id="{93F24B7C-8D1B-1C59-CAD2-0AF18F423E0D}"/>
              </a:ext>
            </a:extLst>
          </p:cNvPr>
          <p:cNvSpPr txBox="1"/>
          <p:nvPr/>
        </p:nvSpPr>
        <p:spPr>
          <a:xfrm>
            <a:off x="6768297"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4" name="TextBox 13">
            <a:extLst>
              <a:ext uri="{FF2B5EF4-FFF2-40B4-BE49-F238E27FC236}">
                <a16:creationId xmlns:a16="http://schemas.microsoft.com/office/drawing/2014/main" id="{43A66ADD-E4FB-735C-63CA-1DC12B3FA5D6}"/>
              </a:ext>
            </a:extLst>
          </p:cNvPr>
          <p:cNvSpPr txBox="1"/>
          <p:nvPr/>
        </p:nvSpPr>
        <p:spPr>
          <a:xfrm>
            <a:off x="7508850"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5" name="TextBox 14">
            <a:extLst>
              <a:ext uri="{FF2B5EF4-FFF2-40B4-BE49-F238E27FC236}">
                <a16:creationId xmlns:a16="http://schemas.microsoft.com/office/drawing/2014/main" id="{E8A67D6F-50F9-17A8-E076-FCBAEC791F4C}"/>
              </a:ext>
            </a:extLst>
          </p:cNvPr>
          <p:cNvSpPr txBox="1"/>
          <p:nvPr/>
        </p:nvSpPr>
        <p:spPr>
          <a:xfrm>
            <a:off x="8829458"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6" name="TextBox 15">
            <a:extLst>
              <a:ext uri="{FF2B5EF4-FFF2-40B4-BE49-F238E27FC236}">
                <a16:creationId xmlns:a16="http://schemas.microsoft.com/office/drawing/2014/main" id="{241E19C5-DD46-4703-4D77-AEE55BD8FC9D}"/>
              </a:ext>
            </a:extLst>
          </p:cNvPr>
          <p:cNvSpPr txBox="1"/>
          <p:nvPr/>
        </p:nvSpPr>
        <p:spPr>
          <a:xfrm>
            <a:off x="9349425"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7" name="TextBox 16">
            <a:extLst>
              <a:ext uri="{FF2B5EF4-FFF2-40B4-BE49-F238E27FC236}">
                <a16:creationId xmlns:a16="http://schemas.microsoft.com/office/drawing/2014/main" id="{CA679397-A88A-7EEB-9854-A035B6468513}"/>
              </a:ext>
            </a:extLst>
          </p:cNvPr>
          <p:cNvSpPr txBox="1"/>
          <p:nvPr/>
        </p:nvSpPr>
        <p:spPr>
          <a:xfrm>
            <a:off x="10092687" y="4334967"/>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8" name="Straight Connector 17">
            <a:extLst>
              <a:ext uri="{FF2B5EF4-FFF2-40B4-BE49-F238E27FC236}">
                <a16:creationId xmlns:a16="http://schemas.microsoft.com/office/drawing/2014/main" id="{981E62A5-9A76-D0CB-E590-C2170D7F0CF9}"/>
              </a:ext>
            </a:extLst>
          </p:cNvPr>
          <p:cNvCxnSpPr>
            <a:stCxn id="12" idx="2"/>
            <a:endCxn id="7" idx="0"/>
          </p:cNvCxnSpPr>
          <p:nvPr/>
        </p:nvCxnSpPr>
        <p:spPr>
          <a:xfrm flipH="1">
            <a:off x="3209430" y="3383956"/>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550C54-F922-E467-78BF-FF65862B42EE}"/>
              </a:ext>
            </a:extLst>
          </p:cNvPr>
          <p:cNvCxnSpPr>
            <a:stCxn id="12" idx="2"/>
            <a:endCxn id="15" idx="0"/>
          </p:cNvCxnSpPr>
          <p:nvPr/>
        </p:nvCxnSpPr>
        <p:spPr>
          <a:xfrm>
            <a:off x="6201752" y="3383956"/>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CB1A183-C14F-D02B-B68E-6BF21E36AFC4}"/>
              </a:ext>
            </a:extLst>
          </p:cNvPr>
          <p:cNvCxnSpPr>
            <a:stCxn id="7" idx="2"/>
            <a:endCxn id="3" idx="0"/>
          </p:cNvCxnSpPr>
          <p:nvPr/>
        </p:nvCxnSpPr>
        <p:spPr>
          <a:xfrm flipH="1">
            <a:off x="1946200" y="3983621"/>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0FAC1E7-2AA6-F7C5-D36A-8EB347BA33B2}"/>
              </a:ext>
            </a:extLst>
          </p:cNvPr>
          <p:cNvCxnSpPr>
            <a:stCxn id="7" idx="2"/>
            <a:endCxn id="11" idx="0"/>
          </p:cNvCxnSpPr>
          <p:nvPr/>
        </p:nvCxnSpPr>
        <p:spPr>
          <a:xfrm>
            <a:off x="3209430" y="3983621"/>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4E1F49D-3E4B-8085-DFF4-88C731F36FA8}"/>
              </a:ext>
            </a:extLst>
          </p:cNvPr>
          <p:cNvCxnSpPr>
            <a:stCxn id="15" idx="2"/>
            <a:endCxn id="14" idx="0"/>
          </p:cNvCxnSpPr>
          <p:nvPr/>
        </p:nvCxnSpPr>
        <p:spPr>
          <a:xfrm flipH="1">
            <a:off x="7879127" y="3983621"/>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8FFF060-4BB8-D0D2-9883-4CE9B79862EB}"/>
              </a:ext>
            </a:extLst>
          </p:cNvPr>
          <p:cNvCxnSpPr>
            <a:stCxn id="15" idx="2"/>
            <a:endCxn id="17" idx="0"/>
          </p:cNvCxnSpPr>
          <p:nvPr/>
        </p:nvCxnSpPr>
        <p:spPr>
          <a:xfrm>
            <a:off x="9199735" y="3983621"/>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CD7F84E-F328-E251-BC6E-19980FEA894F}"/>
              </a:ext>
            </a:extLst>
          </p:cNvPr>
          <p:cNvCxnSpPr>
            <a:stCxn id="3" idx="2"/>
            <a:endCxn id="2" idx="0"/>
          </p:cNvCxnSpPr>
          <p:nvPr/>
        </p:nvCxnSpPr>
        <p:spPr>
          <a:xfrm flipH="1">
            <a:off x="120564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E1FBAF5-BD24-9F86-8F6E-293FB1AE676D}"/>
              </a:ext>
            </a:extLst>
          </p:cNvPr>
          <p:cNvCxnSpPr>
            <a:stCxn id="3" idx="2"/>
            <a:endCxn id="4" idx="0"/>
          </p:cNvCxnSpPr>
          <p:nvPr/>
        </p:nvCxnSpPr>
        <p:spPr>
          <a:xfrm>
            <a:off x="1946200" y="4712293"/>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0BAE4F2-DEFB-14E5-BA76-F8C5C2C99ADE}"/>
              </a:ext>
            </a:extLst>
          </p:cNvPr>
          <p:cNvCxnSpPr>
            <a:stCxn id="11" idx="2"/>
            <a:endCxn id="9" idx="0"/>
          </p:cNvCxnSpPr>
          <p:nvPr/>
        </p:nvCxnSpPr>
        <p:spPr>
          <a:xfrm flipH="1">
            <a:off x="378948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E7DC7DD-D1ED-4EAE-4415-C949D67F2752}"/>
              </a:ext>
            </a:extLst>
          </p:cNvPr>
          <p:cNvCxnSpPr>
            <a:stCxn id="14" idx="2"/>
            <a:endCxn id="13" idx="0"/>
          </p:cNvCxnSpPr>
          <p:nvPr/>
        </p:nvCxnSpPr>
        <p:spPr>
          <a:xfrm flipH="1">
            <a:off x="7138574"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FA311B1-6F35-DC70-DC99-DD76414301C0}"/>
              </a:ext>
            </a:extLst>
          </p:cNvPr>
          <p:cNvCxnSpPr>
            <a:stCxn id="17" idx="2"/>
            <a:endCxn id="16" idx="0"/>
          </p:cNvCxnSpPr>
          <p:nvPr/>
        </p:nvCxnSpPr>
        <p:spPr>
          <a:xfrm flipH="1">
            <a:off x="9719702" y="4704299"/>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BDB2B06-C834-ECE3-5CF1-B5F0FE781FB0}"/>
              </a:ext>
            </a:extLst>
          </p:cNvPr>
          <p:cNvSpPr txBox="1"/>
          <p:nvPr/>
        </p:nvSpPr>
        <p:spPr>
          <a:xfrm>
            <a:off x="5831474" y="2460626"/>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Tree>
    <p:extLst>
      <p:ext uri="{BB962C8B-B14F-4D97-AF65-F5344CB8AC3E}">
        <p14:creationId xmlns:p14="http://schemas.microsoft.com/office/powerpoint/2010/main" val="25304777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chèn (Insertion)</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33</a:t>
            </a:fld>
            <a:endParaRPr lang="en-US"/>
          </a:p>
        </p:txBody>
      </p:sp>
      <p:sp>
        <p:nvSpPr>
          <p:cNvPr id="5" name="Text Placeholder 2">
            <a:extLst>
              <a:ext uri="{FF2B5EF4-FFF2-40B4-BE49-F238E27FC236}">
                <a16:creationId xmlns:a16="http://schemas.microsoft.com/office/drawing/2014/main" id="{EAE04342-CAA0-4A66-E447-6A0480CE522E}"/>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Chèn Node (1,9) vào cây đã tạo trước đó</a:t>
            </a:r>
          </a:p>
        </p:txBody>
      </p:sp>
      <p:sp>
        <p:nvSpPr>
          <p:cNvPr id="2" name="TextBox 1">
            <a:extLst>
              <a:ext uri="{FF2B5EF4-FFF2-40B4-BE49-F238E27FC236}">
                <a16:creationId xmlns:a16="http://schemas.microsoft.com/office/drawing/2014/main" id="{DEE6033A-D88A-1E60-6505-01734BC2CEA1}"/>
              </a:ext>
            </a:extLst>
          </p:cNvPr>
          <p:cNvSpPr txBox="1"/>
          <p:nvPr/>
        </p:nvSpPr>
        <p:spPr>
          <a:xfrm>
            <a:off x="83537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41C22209-65D0-F6A1-F5EC-00FD421788E9}"/>
              </a:ext>
            </a:extLst>
          </p:cNvPr>
          <p:cNvSpPr txBox="1"/>
          <p:nvPr/>
        </p:nvSpPr>
        <p:spPr>
          <a:xfrm>
            <a:off x="157592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84E8BC74-71B1-1D32-3F92-454AF47ECA3C}"/>
              </a:ext>
            </a:extLst>
          </p:cNvPr>
          <p:cNvSpPr txBox="1"/>
          <p:nvPr/>
        </p:nvSpPr>
        <p:spPr>
          <a:xfrm>
            <a:off x="2319186"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7" name="TextBox 6">
            <a:extLst>
              <a:ext uri="{FF2B5EF4-FFF2-40B4-BE49-F238E27FC236}">
                <a16:creationId xmlns:a16="http://schemas.microsoft.com/office/drawing/2014/main" id="{36F3C66E-DC5B-D227-83D9-2343BA6680CF}"/>
              </a:ext>
            </a:extLst>
          </p:cNvPr>
          <p:cNvSpPr txBox="1"/>
          <p:nvPr/>
        </p:nvSpPr>
        <p:spPr>
          <a:xfrm>
            <a:off x="2839153"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9" name="TextBox 8">
            <a:extLst>
              <a:ext uri="{FF2B5EF4-FFF2-40B4-BE49-F238E27FC236}">
                <a16:creationId xmlns:a16="http://schemas.microsoft.com/office/drawing/2014/main" id="{D1DA43EB-9BC2-47CE-C255-747AE13A1853}"/>
              </a:ext>
            </a:extLst>
          </p:cNvPr>
          <p:cNvSpPr txBox="1"/>
          <p:nvPr/>
        </p:nvSpPr>
        <p:spPr>
          <a:xfrm>
            <a:off x="341921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1" name="TextBox 10">
            <a:extLst>
              <a:ext uri="{FF2B5EF4-FFF2-40B4-BE49-F238E27FC236}">
                <a16:creationId xmlns:a16="http://schemas.microsoft.com/office/drawing/2014/main" id="{EAB12693-131C-163D-936D-61D8D21A46E1}"/>
              </a:ext>
            </a:extLst>
          </p:cNvPr>
          <p:cNvSpPr txBox="1"/>
          <p:nvPr/>
        </p:nvSpPr>
        <p:spPr>
          <a:xfrm>
            <a:off x="415976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2" name="TextBox 11">
            <a:extLst>
              <a:ext uri="{FF2B5EF4-FFF2-40B4-BE49-F238E27FC236}">
                <a16:creationId xmlns:a16="http://schemas.microsoft.com/office/drawing/2014/main" id="{E80AA52E-ADCB-5A2A-6654-0DFC289FD1EE}"/>
              </a:ext>
            </a:extLst>
          </p:cNvPr>
          <p:cNvSpPr txBox="1"/>
          <p:nvPr/>
        </p:nvSpPr>
        <p:spPr>
          <a:xfrm>
            <a:off x="5831475" y="301462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3" name="TextBox 12">
            <a:extLst>
              <a:ext uri="{FF2B5EF4-FFF2-40B4-BE49-F238E27FC236}">
                <a16:creationId xmlns:a16="http://schemas.microsoft.com/office/drawing/2014/main" id="{93F24B7C-8D1B-1C59-CAD2-0AF18F423E0D}"/>
              </a:ext>
            </a:extLst>
          </p:cNvPr>
          <p:cNvSpPr txBox="1"/>
          <p:nvPr/>
        </p:nvSpPr>
        <p:spPr>
          <a:xfrm>
            <a:off x="6768297"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4" name="TextBox 13">
            <a:extLst>
              <a:ext uri="{FF2B5EF4-FFF2-40B4-BE49-F238E27FC236}">
                <a16:creationId xmlns:a16="http://schemas.microsoft.com/office/drawing/2014/main" id="{43A66ADD-E4FB-735C-63CA-1DC12B3FA5D6}"/>
              </a:ext>
            </a:extLst>
          </p:cNvPr>
          <p:cNvSpPr txBox="1"/>
          <p:nvPr/>
        </p:nvSpPr>
        <p:spPr>
          <a:xfrm>
            <a:off x="7508850"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5" name="TextBox 14">
            <a:extLst>
              <a:ext uri="{FF2B5EF4-FFF2-40B4-BE49-F238E27FC236}">
                <a16:creationId xmlns:a16="http://schemas.microsoft.com/office/drawing/2014/main" id="{E8A67D6F-50F9-17A8-E076-FCBAEC791F4C}"/>
              </a:ext>
            </a:extLst>
          </p:cNvPr>
          <p:cNvSpPr txBox="1"/>
          <p:nvPr/>
        </p:nvSpPr>
        <p:spPr>
          <a:xfrm>
            <a:off x="8829458"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6" name="TextBox 15">
            <a:extLst>
              <a:ext uri="{FF2B5EF4-FFF2-40B4-BE49-F238E27FC236}">
                <a16:creationId xmlns:a16="http://schemas.microsoft.com/office/drawing/2014/main" id="{241E19C5-DD46-4703-4D77-AEE55BD8FC9D}"/>
              </a:ext>
            </a:extLst>
          </p:cNvPr>
          <p:cNvSpPr txBox="1"/>
          <p:nvPr/>
        </p:nvSpPr>
        <p:spPr>
          <a:xfrm>
            <a:off x="9349425"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7" name="TextBox 16">
            <a:extLst>
              <a:ext uri="{FF2B5EF4-FFF2-40B4-BE49-F238E27FC236}">
                <a16:creationId xmlns:a16="http://schemas.microsoft.com/office/drawing/2014/main" id="{CA679397-A88A-7EEB-9854-A035B6468513}"/>
              </a:ext>
            </a:extLst>
          </p:cNvPr>
          <p:cNvSpPr txBox="1"/>
          <p:nvPr/>
        </p:nvSpPr>
        <p:spPr>
          <a:xfrm>
            <a:off x="10092687" y="4334967"/>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8" name="Straight Connector 17">
            <a:extLst>
              <a:ext uri="{FF2B5EF4-FFF2-40B4-BE49-F238E27FC236}">
                <a16:creationId xmlns:a16="http://schemas.microsoft.com/office/drawing/2014/main" id="{981E62A5-9A76-D0CB-E590-C2170D7F0CF9}"/>
              </a:ext>
            </a:extLst>
          </p:cNvPr>
          <p:cNvCxnSpPr>
            <a:stCxn id="12" idx="2"/>
            <a:endCxn id="7" idx="0"/>
          </p:cNvCxnSpPr>
          <p:nvPr/>
        </p:nvCxnSpPr>
        <p:spPr>
          <a:xfrm flipH="1">
            <a:off x="3209430" y="3383956"/>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550C54-F922-E467-78BF-FF65862B42EE}"/>
              </a:ext>
            </a:extLst>
          </p:cNvPr>
          <p:cNvCxnSpPr>
            <a:stCxn id="12" idx="2"/>
            <a:endCxn id="15" idx="0"/>
          </p:cNvCxnSpPr>
          <p:nvPr/>
        </p:nvCxnSpPr>
        <p:spPr>
          <a:xfrm>
            <a:off x="6201752" y="3383956"/>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CB1A183-C14F-D02B-B68E-6BF21E36AFC4}"/>
              </a:ext>
            </a:extLst>
          </p:cNvPr>
          <p:cNvCxnSpPr>
            <a:stCxn id="7" idx="2"/>
            <a:endCxn id="3" idx="0"/>
          </p:cNvCxnSpPr>
          <p:nvPr/>
        </p:nvCxnSpPr>
        <p:spPr>
          <a:xfrm flipH="1">
            <a:off x="1946200" y="3983621"/>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0FAC1E7-2AA6-F7C5-D36A-8EB347BA33B2}"/>
              </a:ext>
            </a:extLst>
          </p:cNvPr>
          <p:cNvCxnSpPr>
            <a:stCxn id="7" idx="2"/>
            <a:endCxn id="11" idx="0"/>
          </p:cNvCxnSpPr>
          <p:nvPr/>
        </p:nvCxnSpPr>
        <p:spPr>
          <a:xfrm>
            <a:off x="3209430" y="3983621"/>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4E1F49D-3E4B-8085-DFF4-88C731F36FA8}"/>
              </a:ext>
            </a:extLst>
          </p:cNvPr>
          <p:cNvCxnSpPr>
            <a:stCxn id="15" idx="2"/>
            <a:endCxn id="14" idx="0"/>
          </p:cNvCxnSpPr>
          <p:nvPr/>
        </p:nvCxnSpPr>
        <p:spPr>
          <a:xfrm flipH="1">
            <a:off x="7879127" y="3983621"/>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8FFF060-4BB8-D0D2-9883-4CE9B79862EB}"/>
              </a:ext>
            </a:extLst>
          </p:cNvPr>
          <p:cNvCxnSpPr>
            <a:stCxn id="15" idx="2"/>
            <a:endCxn id="17" idx="0"/>
          </p:cNvCxnSpPr>
          <p:nvPr/>
        </p:nvCxnSpPr>
        <p:spPr>
          <a:xfrm>
            <a:off x="9199735" y="3983621"/>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CD7F84E-F328-E251-BC6E-19980FEA894F}"/>
              </a:ext>
            </a:extLst>
          </p:cNvPr>
          <p:cNvCxnSpPr>
            <a:stCxn id="3" idx="2"/>
            <a:endCxn id="2" idx="0"/>
          </p:cNvCxnSpPr>
          <p:nvPr/>
        </p:nvCxnSpPr>
        <p:spPr>
          <a:xfrm flipH="1">
            <a:off x="120564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E1FBAF5-BD24-9F86-8F6E-293FB1AE676D}"/>
              </a:ext>
            </a:extLst>
          </p:cNvPr>
          <p:cNvCxnSpPr>
            <a:stCxn id="3" idx="2"/>
            <a:endCxn id="4" idx="0"/>
          </p:cNvCxnSpPr>
          <p:nvPr/>
        </p:nvCxnSpPr>
        <p:spPr>
          <a:xfrm>
            <a:off x="1946200" y="4712293"/>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0BAE4F2-DEFB-14E5-BA76-F8C5C2C99ADE}"/>
              </a:ext>
            </a:extLst>
          </p:cNvPr>
          <p:cNvCxnSpPr>
            <a:stCxn id="11" idx="2"/>
            <a:endCxn id="9" idx="0"/>
          </p:cNvCxnSpPr>
          <p:nvPr/>
        </p:nvCxnSpPr>
        <p:spPr>
          <a:xfrm flipH="1">
            <a:off x="378948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E7DC7DD-D1ED-4EAE-4415-C949D67F2752}"/>
              </a:ext>
            </a:extLst>
          </p:cNvPr>
          <p:cNvCxnSpPr>
            <a:stCxn id="14" idx="2"/>
            <a:endCxn id="13" idx="0"/>
          </p:cNvCxnSpPr>
          <p:nvPr/>
        </p:nvCxnSpPr>
        <p:spPr>
          <a:xfrm flipH="1">
            <a:off x="7138574"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FA311B1-6F35-DC70-DC99-DD76414301C0}"/>
              </a:ext>
            </a:extLst>
          </p:cNvPr>
          <p:cNvCxnSpPr>
            <a:stCxn id="17" idx="2"/>
            <a:endCxn id="16" idx="0"/>
          </p:cNvCxnSpPr>
          <p:nvPr/>
        </p:nvCxnSpPr>
        <p:spPr>
          <a:xfrm flipH="1">
            <a:off x="9719702" y="4704299"/>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BDB2B06-C834-ECE3-5CF1-B5F0FE781FB0}"/>
              </a:ext>
            </a:extLst>
          </p:cNvPr>
          <p:cNvSpPr txBox="1"/>
          <p:nvPr/>
        </p:nvSpPr>
        <p:spPr>
          <a:xfrm>
            <a:off x="2839153" y="3035605"/>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Tree>
    <p:extLst>
      <p:ext uri="{BB962C8B-B14F-4D97-AF65-F5344CB8AC3E}">
        <p14:creationId xmlns:p14="http://schemas.microsoft.com/office/powerpoint/2010/main" val="8725917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chèn (Insertion)</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34</a:t>
            </a:fld>
            <a:endParaRPr lang="en-US"/>
          </a:p>
        </p:txBody>
      </p:sp>
      <p:sp>
        <p:nvSpPr>
          <p:cNvPr id="5" name="Text Placeholder 2">
            <a:extLst>
              <a:ext uri="{FF2B5EF4-FFF2-40B4-BE49-F238E27FC236}">
                <a16:creationId xmlns:a16="http://schemas.microsoft.com/office/drawing/2014/main" id="{EAE04342-CAA0-4A66-E447-6A0480CE522E}"/>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Chèn Node (1,9) vào cây đã tạo trước đó</a:t>
            </a:r>
          </a:p>
        </p:txBody>
      </p:sp>
      <p:sp>
        <p:nvSpPr>
          <p:cNvPr id="2" name="TextBox 1">
            <a:extLst>
              <a:ext uri="{FF2B5EF4-FFF2-40B4-BE49-F238E27FC236}">
                <a16:creationId xmlns:a16="http://schemas.microsoft.com/office/drawing/2014/main" id="{DEE6033A-D88A-1E60-6505-01734BC2CEA1}"/>
              </a:ext>
            </a:extLst>
          </p:cNvPr>
          <p:cNvSpPr txBox="1"/>
          <p:nvPr/>
        </p:nvSpPr>
        <p:spPr>
          <a:xfrm>
            <a:off x="83537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41C22209-65D0-F6A1-F5EC-00FD421788E9}"/>
              </a:ext>
            </a:extLst>
          </p:cNvPr>
          <p:cNvSpPr txBox="1"/>
          <p:nvPr/>
        </p:nvSpPr>
        <p:spPr>
          <a:xfrm>
            <a:off x="157592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84E8BC74-71B1-1D32-3F92-454AF47ECA3C}"/>
              </a:ext>
            </a:extLst>
          </p:cNvPr>
          <p:cNvSpPr txBox="1"/>
          <p:nvPr/>
        </p:nvSpPr>
        <p:spPr>
          <a:xfrm>
            <a:off x="2319186"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7" name="TextBox 6">
            <a:extLst>
              <a:ext uri="{FF2B5EF4-FFF2-40B4-BE49-F238E27FC236}">
                <a16:creationId xmlns:a16="http://schemas.microsoft.com/office/drawing/2014/main" id="{36F3C66E-DC5B-D227-83D9-2343BA6680CF}"/>
              </a:ext>
            </a:extLst>
          </p:cNvPr>
          <p:cNvSpPr txBox="1"/>
          <p:nvPr/>
        </p:nvSpPr>
        <p:spPr>
          <a:xfrm>
            <a:off x="2839153"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9" name="TextBox 8">
            <a:extLst>
              <a:ext uri="{FF2B5EF4-FFF2-40B4-BE49-F238E27FC236}">
                <a16:creationId xmlns:a16="http://schemas.microsoft.com/office/drawing/2014/main" id="{D1DA43EB-9BC2-47CE-C255-747AE13A1853}"/>
              </a:ext>
            </a:extLst>
          </p:cNvPr>
          <p:cNvSpPr txBox="1"/>
          <p:nvPr/>
        </p:nvSpPr>
        <p:spPr>
          <a:xfrm>
            <a:off x="341921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1" name="TextBox 10">
            <a:extLst>
              <a:ext uri="{FF2B5EF4-FFF2-40B4-BE49-F238E27FC236}">
                <a16:creationId xmlns:a16="http://schemas.microsoft.com/office/drawing/2014/main" id="{EAB12693-131C-163D-936D-61D8D21A46E1}"/>
              </a:ext>
            </a:extLst>
          </p:cNvPr>
          <p:cNvSpPr txBox="1"/>
          <p:nvPr/>
        </p:nvSpPr>
        <p:spPr>
          <a:xfrm>
            <a:off x="415976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2" name="TextBox 11">
            <a:extLst>
              <a:ext uri="{FF2B5EF4-FFF2-40B4-BE49-F238E27FC236}">
                <a16:creationId xmlns:a16="http://schemas.microsoft.com/office/drawing/2014/main" id="{E80AA52E-ADCB-5A2A-6654-0DFC289FD1EE}"/>
              </a:ext>
            </a:extLst>
          </p:cNvPr>
          <p:cNvSpPr txBox="1"/>
          <p:nvPr/>
        </p:nvSpPr>
        <p:spPr>
          <a:xfrm>
            <a:off x="5831475" y="301462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3" name="TextBox 12">
            <a:extLst>
              <a:ext uri="{FF2B5EF4-FFF2-40B4-BE49-F238E27FC236}">
                <a16:creationId xmlns:a16="http://schemas.microsoft.com/office/drawing/2014/main" id="{93F24B7C-8D1B-1C59-CAD2-0AF18F423E0D}"/>
              </a:ext>
            </a:extLst>
          </p:cNvPr>
          <p:cNvSpPr txBox="1"/>
          <p:nvPr/>
        </p:nvSpPr>
        <p:spPr>
          <a:xfrm>
            <a:off x="6768297"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4" name="TextBox 13">
            <a:extLst>
              <a:ext uri="{FF2B5EF4-FFF2-40B4-BE49-F238E27FC236}">
                <a16:creationId xmlns:a16="http://schemas.microsoft.com/office/drawing/2014/main" id="{43A66ADD-E4FB-735C-63CA-1DC12B3FA5D6}"/>
              </a:ext>
            </a:extLst>
          </p:cNvPr>
          <p:cNvSpPr txBox="1"/>
          <p:nvPr/>
        </p:nvSpPr>
        <p:spPr>
          <a:xfrm>
            <a:off x="7508850"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5" name="TextBox 14">
            <a:extLst>
              <a:ext uri="{FF2B5EF4-FFF2-40B4-BE49-F238E27FC236}">
                <a16:creationId xmlns:a16="http://schemas.microsoft.com/office/drawing/2014/main" id="{E8A67D6F-50F9-17A8-E076-FCBAEC791F4C}"/>
              </a:ext>
            </a:extLst>
          </p:cNvPr>
          <p:cNvSpPr txBox="1"/>
          <p:nvPr/>
        </p:nvSpPr>
        <p:spPr>
          <a:xfrm>
            <a:off x="8829458"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6" name="TextBox 15">
            <a:extLst>
              <a:ext uri="{FF2B5EF4-FFF2-40B4-BE49-F238E27FC236}">
                <a16:creationId xmlns:a16="http://schemas.microsoft.com/office/drawing/2014/main" id="{241E19C5-DD46-4703-4D77-AEE55BD8FC9D}"/>
              </a:ext>
            </a:extLst>
          </p:cNvPr>
          <p:cNvSpPr txBox="1"/>
          <p:nvPr/>
        </p:nvSpPr>
        <p:spPr>
          <a:xfrm>
            <a:off x="9349425"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7" name="TextBox 16">
            <a:extLst>
              <a:ext uri="{FF2B5EF4-FFF2-40B4-BE49-F238E27FC236}">
                <a16:creationId xmlns:a16="http://schemas.microsoft.com/office/drawing/2014/main" id="{CA679397-A88A-7EEB-9854-A035B6468513}"/>
              </a:ext>
            </a:extLst>
          </p:cNvPr>
          <p:cNvSpPr txBox="1"/>
          <p:nvPr/>
        </p:nvSpPr>
        <p:spPr>
          <a:xfrm>
            <a:off x="10092687" y="4334967"/>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8" name="Straight Connector 17">
            <a:extLst>
              <a:ext uri="{FF2B5EF4-FFF2-40B4-BE49-F238E27FC236}">
                <a16:creationId xmlns:a16="http://schemas.microsoft.com/office/drawing/2014/main" id="{981E62A5-9A76-D0CB-E590-C2170D7F0CF9}"/>
              </a:ext>
            </a:extLst>
          </p:cNvPr>
          <p:cNvCxnSpPr>
            <a:stCxn id="12" idx="2"/>
            <a:endCxn id="7" idx="0"/>
          </p:cNvCxnSpPr>
          <p:nvPr/>
        </p:nvCxnSpPr>
        <p:spPr>
          <a:xfrm flipH="1">
            <a:off x="3209430" y="3383956"/>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550C54-F922-E467-78BF-FF65862B42EE}"/>
              </a:ext>
            </a:extLst>
          </p:cNvPr>
          <p:cNvCxnSpPr>
            <a:stCxn id="12" idx="2"/>
            <a:endCxn id="15" idx="0"/>
          </p:cNvCxnSpPr>
          <p:nvPr/>
        </p:nvCxnSpPr>
        <p:spPr>
          <a:xfrm>
            <a:off x="6201752" y="3383956"/>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CB1A183-C14F-D02B-B68E-6BF21E36AFC4}"/>
              </a:ext>
            </a:extLst>
          </p:cNvPr>
          <p:cNvCxnSpPr>
            <a:stCxn id="7" idx="2"/>
            <a:endCxn id="3" idx="0"/>
          </p:cNvCxnSpPr>
          <p:nvPr/>
        </p:nvCxnSpPr>
        <p:spPr>
          <a:xfrm flipH="1">
            <a:off x="1946200" y="3983621"/>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0FAC1E7-2AA6-F7C5-D36A-8EB347BA33B2}"/>
              </a:ext>
            </a:extLst>
          </p:cNvPr>
          <p:cNvCxnSpPr>
            <a:stCxn id="7" idx="2"/>
            <a:endCxn id="11" idx="0"/>
          </p:cNvCxnSpPr>
          <p:nvPr/>
        </p:nvCxnSpPr>
        <p:spPr>
          <a:xfrm>
            <a:off x="3209430" y="3983621"/>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4E1F49D-3E4B-8085-DFF4-88C731F36FA8}"/>
              </a:ext>
            </a:extLst>
          </p:cNvPr>
          <p:cNvCxnSpPr>
            <a:stCxn id="15" idx="2"/>
            <a:endCxn id="14" idx="0"/>
          </p:cNvCxnSpPr>
          <p:nvPr/>
        </p:nvCxnSpPr>
        <p:spPr>
          <a:xfrm flipH="1">
            <a:off x="7879127" y="3983621"/>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8FFF060-4BB8-D0D2-9883-4CE9B79862EB}"/>
              </a:ext>
            </a:extLst>
          </p:cNvPr>
          <p:cNvCxnSpPr>
            <a:stCxn id="15" idx="2"/>
            <a:endCxn id="17" idx="0"/>
          </p:cNvCxnSpPr>
          <p:nvPr/>
        </p:nvCxnSpPr>
        <p:spPr>
          <a:xfrm>
            <a:off x="9199735" y="3983621"/>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CD7F84E-F328-E251-BC6E-19980FEA894F}"/>
              </a:ext>
            </a:extLst>
          </p:cNvPr>
          <p:cNvCxnSpPr>
            <a:stCxn id="3" idx="2"/>
            <a:endCxn id="2" idx="0"/>
          </p:cNvCxnSpPr>
          <p:nvPr/>
        </p:nvCxnSpPr>
        <p:spPr>
          <a:xfrm flipH="1">
            <a:off x="120564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E1FBAF5-BD24-9F86-8F6E-293FB1AE676D}"/>
              </a:ext>
            </a:extLst>
          </p:cNvPr>
          <p:cNvCxnSpPr>
            <a:stCxn id="3" idx="2"/>
            <a:endCxn id="4" idx="0"/>
          </p:cNvCxnSpPr>
          <p:nvPr/>
        </p:nvCxnSpPr>
        <p:spPr>
          <a:xfrm>
            <a:off x="1946200" y="4712293"/>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0BAE4F2-DEFB-14E5-BA76-F8C5C2C99ADE}"/>
              </a:ext>
            </a:extLst>
          </p:cNvPr>
          <p:cNvCxnSpPr>
            <a:stCxn id="11" idx="2"/>
            <a:endCxn id="9" idx="0"/>
          </p:cNvCxnSpPr>
          <p:nvPr/>
        </p:nvCxnSpPr>
        <p:spPr>
          <a:xfrm flipH="1">
            <a:off x="378948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E7DC7DD-D1ED-4EAE-4415-C949D67F2752}"/>
              </a:ext>
            </a:extLst>
          </p:cNvPr>
          <p:cNvCxnSpPr>
            <a:stCxn id="14" idx="2"/>
            <a:endCxn id="13" idx="0"/>
          </p:cNvCxnSpPr>
          <p:nvPr/>
        </p:nvCxnSpPr>
        <p:spPr>
          <a:xfrm flipH="1">
            <a:off x="7138574"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FA311B1-6F35-DC70-DC99-DD76414301C0}"/>
              </a:ext>
            </a:extLst>
          </p:cNvPr>
          <p:cNvCxnSpPr>
            <a:stCxn id="17" idx="2"/>
            <a:endCxn id="16" idx="0"/>
          </p:cNvCxnSpPr>
          <p:nvPr/>
        </p:nvCxnSpPr>
        <p:spPr>
          <a:xfrm flipH="1">
            <a:off x="9719702" y="4704299"/>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BDB2B06-C834-ECE3-5CF1-B5F0FE781FB0}"/>
              </a:ext>
            </a:extLst>
          </p:cNvPr>
          <p:cNvSpPr txBox="1"/>
          <p:nvPr/>
        </p:nvSpPr>
        <p:spPr>
          <a:xfrm>
            <a:off x="4134771" y="3822002"/>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Tree>
    <p:extLst>
      <p:ext uri="{BB962C8B-B14F-4D97-AF65-F5344CB8AC3E}">
        <p14:creationId xmlns:p14="http://schemas.microsoft.com/office/powerpoint/2010/main" val="3671660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chèn (Insertion)</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35</a:t>
            </a:fld>
            <a:endParaRPr lang="en-US"/>
          </a:p>
        </p:txBody>
      </p:sp>
      <p:sp>
        <p:nvSpPr>
          <p:cNvPr id="5" name="Text Placeholder 2">
            <a:extLst>
              <a:ext uri="{FF2B5EF4-FFF2-40B4-BE49-F238E27FC236}">
                <a16:creationId xmlns:a16="http://schemas.microsoft.com/office/drawing/2014/main" id="{EAE04342-CAA0-4A66-E447-6A0480CE522E}"/>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Chèn Node (1,9) vào cây đã tạo trước đó</a:t>
            </a:r>
          </a:p>
        </p:txBody>
      </p:sp>
      <p:sp>
        <p:nvSpPr>
          <p:cNvPr id="2" name="TextBox 1">
            <a:extLst>
              <a:ext uri="{FF2B5EF4-FFF2-40B4-BE49-F238E27FC236}">
                <a16:creationId xmlns:a16="http://schemas.microsoft.com/office/drawing/2014/main" id="{DEE6033A-D88A-1E60-6505-01734BC2CEA1}"/>
              </a:ext>
            </a:extLst>
          </p:cNvPr>
          <p:cNvSpPr txBox="1"/>
          <p:nvPr/>
        </p:nvSpPr>
        <p:spPr>
          <a:xfrm>
            <a:off x="83537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41C22209-65D0-F6A1-F5EC-00FD421788E9}"/>
              </a:ext>
            </a:extLst>
          </p:cNvPr>
          <p:cNvSpPr txBox="1"/>
          <p:nvPr/>
        </p:nvSpPr>
        <p:spPr>
          <a:xfrm>
            <a:off x="157592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84E8BC74-71B1-1D32-3F92-454AF47ECA3C}"/>
              </a:ext>
            </a:extLst>
          </p:cNvPr>
          <p:cNvSpPr txBox="1"/>
          <p:nvPr/>
        </p:nvSpPr>
        <p:spPr>
          <a:xfrm>
            <a:off x="2319186"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7" name="TextBox 6">
            <a:extLst>
              <a:ext uri="{FF2B5EF4-FFF2-40B4-BE49-F238E27FC236}">
                <a16:creationId xmlns:a16="http://schemas.microsoft.com/office/drawing/2014/main" id="{36F3C66E-DC5B-D227-83D9-2343BA6680CF}"/>
              </a:ext>
            </a:extLst>
          </p:cNvPr>
          <p:cNvSpPr txBox="1"/>
          <p:nvPr/>
        </p:nvSpPr>
        <p:spPr>
          <a:xfrm>
            <a:off x="2839153"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9" name="TextBox 8">
            <a:extLst>
              <a:ext uri="{FF2B5EF4-FFF2-40B4-BE49-F238E27FC236}">
                <a16:creationId xmlns:a16="http://schemas.microsoft.com/office/drawing/2014/main" id="{D1DA43EB-9BC2-47CE-C255-747AE13A1853}"/>
              </a:ext>
            </a:extLst>
          </p:cNvPr>
          <p:cNvSpPr txBox="1"/>
          <p:nvPr/>
        </p:nvSpPr>
        <p:spPr>
          <a:xfrm>
            <a:off x="341921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1" name="TextBox 10">
            <a:extLst>
              <a:ext uri="{FF2B5EF4-FFF2-40B4-BE49-F238E27FC236}">
                <a16:creationId xmlns:a16="http://schemas.microsoft.com/office/drawing/2014/main" id="{EAB12693-131C-163D-936D-61D8D21A46E1}"/>
              </a:ext>
            </a:extLst>
          </p:cNvPr>
          <p:cNvSpPr txBox="1"/>
          <p:nvPr/>
        </p:nvSpPr>
        <p:spPr>
          <a:xfrm>
            <a:off x="415976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2" name="TextBox 11">
            <a:extLst>
              <a:ext uri="{FF2B5EF4-FFF2-40B4-BE49-F238E27FC236}">
                <a16:creationId xmlns:a16="http://schemas.microsoft.com/office/drawing/2014/main" id="{E80AA52E-ADCB-5A2A-6654-0DFC289FD1EE}"/>
              </a:ext>
            </a:extLst>
          </p:cNvPr>
          <p:cNvSpPr txBox="1"/>
          <p:nvPr/>
        </p:nvSpPr>
        <p:spPr>
          <a:xfrm>
            <a:off x="5831475" y="301462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3" name="TextBox 12">
            <a:extLst>
              <a:ext uri="{FF2B5EF4-FFF2-40B4-BE49-F238E27FC236}">
                <a16:creationId xmlns:a16="http://schemas.microsoft.com/office/drawing/2014/main" id="{93F24B7C-8D1B-1C59-CAD2-0AF18F423E0D}"/>
              </a:ext>
            </a:extLst>
          </p:cNvPr>
          <p:cNvSpPr txBox="1"/>
          <p:nvPr/>
        </p:nvSpPr>
        <p:spPr>
          <a:xfrm>
            <a:off x="6768297"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4" name="TextBox 13">
            <a:extLst>
              <a:ext uri="{FF2B5EF4-FFF2-40B4-BE49-F238E27FC236}">
                <a16:creationId xmlns:a16="http://schemas.microsoft.com/office/drawing/2014/main" id="{43A66ADD-E4FB-735C-63CA-1DC12B3FA5D6}"/>
              </a:ext>
            </a:extLst>
          </p:cNvPr>
          <p:cNvSpPr txBox="1"/>
          <p:nvPr/>
        </p:nvSpPr>
        <p:spPr>
          <a:xfrm>
            <a:off x="7508850"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5" name="TextBox 14">
            <a:extLst>
              <a:ext uri="{FF2B5EF4-FFF2-40B4-BE49-F238E27FC236}">
                <a16:creationId xmlns:a16="http://schemas.microsoft.com/office/drawing/2014/main" id="{E8A67D6F-50F9-17A8-E076-FCBAEC791F4C}"/>
              </a:ext>
            </a:extLst>
          </p:cNvPr>
          <p:cNvSpPr txBox="1"/>
          <p:nvPr/>
        </p:nvSpPr>
        <p:spPr>
          <a:xfrm>
            <a:off x="8829458"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6" name="TextBox 15">
            <a:extLst>
              <a:ext uri="{FF2B5EF4-FFF2-40B4-BE49-F238E27FC236}">
                <a16:creationId xmlns:a16="http://schemas.microsoft.com/office/drawing/2014/main" id="{241E19C5-DD46-4703-4D77-AEE55BD8FC9D}"/>
              </a:ext>
            </a:extLst>
          </p:cNvPr>
          <p:cNvSpPr txBox="1"/>
          <p:nvPr/>
        </p:nvSpPr>
        <p:spPr>
          <a:xfrm>
            <a:off x="9349425"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7" name="TextBox 16">
            <a:extLst>
              <a:ext uri="{FF2B5EF4-FFF2-40B4-BE49-F238E27FC236}">
                <a16:creationId xmlns:a16="http://schemas.microsoft.com/office/drawing/2014/main" id="{CA679397-A88A-7EEB-9854-A035B6468513}"/>
              </a:ext>
            </a:extLst>
          </p:cNvPr>
          <p:cNvSpPr txBox="1"/>
          <p:nvPr/>
        </p:nvSpPr>
        <p:spPr>
          <a:xfrm>
            <a:off x="10092687" y="4334967"/>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8" name="Straight Connector 17">
            <a:extLst>
              <a:ext uri="{FF2B5EF4-FFF2-40B4-BE49-F238E27FC236}">
                <a16:creationId xmlns:a16="http://schemas.microsoft.com/office/drawing/2014/main" id="{981E62A5-9A76-D0CB-E590-C2170D7F0CF9}"/>
              </a:ext>
            </a:extLst>
          </p:cNvPr>
          <p:cNvCxnSpPr>
            <a:stCxn id="12" idx="2"/>
            <a:endCxn id="7" idx="0"/>
          </p:cNvCxnSpPr>
          <p:nvPr/>
        </p:nvCxnSpPr>
        <p:spPr>
          <a:xfrm flipH="1">
            <a:off x="3209430" y="3383956"/>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550C54-F922-E467-78BF-FF65862B42EE}"/>
              </a:ext>
            </a:extLst>
          </p:cNvPr>
          <p:cNvCxnSpPr>
            <a:stCxn id="12" idx="2"/>
            <a:endCxn id="15" idx="0"/>
          </p:cNvCxnSpPr>
          <p:nvPr/>
        </p:nvCxnSpPr>
        <p:spPr>
          <a:xfrm>
            <a:off x="6201752" y="3383956"/>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CB1A183-C14F-D02B-B68E-6BF21E36AFC4}"/>
              </a:ext>
            </a:extLst>
          </p:cNvPr>
          <p:cNvCxnSpPr>
            <a:stCxn id="7" idx="2"/>
            <a:endCxn id="3" idx="0"/>
          </p:cNvCxnSpPr>
          <p:nvPr/>
        </p:nvCxnSpPr>
        <p:spPr>
          <a:xfrm flipH="1">
            <a:off x="1946200" y="3983621"/>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0FAC1E7-2AA6-F7C5-D36A-8EB347BA33B2}"/>
              </a:ext>
            </a:extLst>
          </p:cNvPr>
          <p:cNvCxnSpPr>
            <a:stCxn id="7" idx="2"/>
            <a:endCxn id="11" idx="0"/>
          </p:cNvCxnSpPr>
          <p:nvPr/>
        </p:nvCxnSpPr>
        <p:spPr>
          <a:xfrm>
            <a:off x="3209430" y="3983621"/>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4E1F49D-3E4B-8085-DFF4-88C731F36FA8}"/>
              </a:ext>
            </a:extLst>
          </p:cNvPr>
          <p:cNvCxnSpPr>
            <a:stCxn id="15" idx="2"/>
            <a:endCxn id="14" idx="0"/>
          </p:cNvCxnSpPr>
          <p:nvPr/>
        </p:nvCxnSpPr>
        <p:spPr>
          <a:xfrm flipH="1">
            <a:off x="7879127" y="3983621"/>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8FFF060-4BB8-D0D2-9883-4CE9B79862EB}"/>
              </a:ext>
            </a:extLst>
          </p:cNvPr>
          <p:cNvCxnSpPr>
            <a:stCxn id="15" idx="2"/>
            <a:endCxn id="17" idx="0"/>
          </p:cNvCxnSpPr>
          <p:nvPr/>
        </p:nvCxnSpPr>
        <p:spPr>
          <a:xfrm>
            <a:off x="9199735" y="3983621"/>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CD7F84E-F328-E251-BC6E-19980FEA894F}"/>
              </a:ext>
            </a:extLst>
          </p:cNvPr>
          <p:cNvCxnSpPr>
            <a:stCxn id="3" idx="2"/>
            <a:endCxn id="2" idx="0"/>
          </p:cNvCxnSpPr>
          <p:nvPr/>
        </p:nvCxnSpPr>
        <p:spPr>
          <a:xfrm flipH="1">
            <a:off x="120564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E1FBAF5-BD24-9F86-8F6E-293FB1AE676D}"/>
              </a:ext>
            </a:extLst>
          </p:cNvPr>
          <p:cNvCxnSpPr>
            <a:stCxn id="3" idx="2"/>
            <a:endCxn id="4" idx="0"/>
          </p:cNvCxnSpPr>
          <p:nvPr/>
        </p:nvCxnSpPr>
        <p:spPr>
          <a:xfrm>
            <a:off x="1946200" y="4712293"/>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0BAE4F2-DEFB-14E5-BA76-F8C5C2C99ADE}"/>
              </a:ext>
            </a:extLst>
          </p:cNvPr>
          <p:cNvCxnSpPr>
            <a:stCxn id="11" idx="2"/>
            <a:endCxn id="9" idx="0"/>
          </p:cNvCxnSpPr>
          <p:nvPr/>
        </p:nvCxnSpPr>
        <p:spPr>
          <a:xfrm flipH="1">
            <a:off x="378948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E7DC7DD-D1ED-4EAE-4415-C949D67F2752}"/>
              </a:ext>
            </a:extLst>
          </p:cNvPr>
          <p:cNvCxnSpPr>
            <a:stCxn id="14" idx="2"/>
            <a:endCxn id="13" idx="0"/>
          </p:cNvCxnSpPr>
          <p:nvPr/>
        </p:nvCxnSpPr>
        <p:spPr>
          <a:xfrm flipH="1">
            <a:off x="7138574"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FA311B1-6F35-DC70-DC99-DD76414301C0}"/>
              </a:ext>
            </a:extLst>
          </p:cNvPr>
          <p:cNvCxnSpPr>
            <a:stCxn id="17" idx="2"/>
            <a:endCxn id="16" idx="0"/>
          </p:cNvCxnSpPr>
          <p:nvPr/>
        </p:nvCxnSpPr>
        <p:spPr>
          <a:xfrm flipH="1">
            <a:off x="9719702" y="4704299"/>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BDB2B06-C834-ECE3-5CF1-B5F0FE781FB0}"/>
              </a:ext>
            </a:extLst>
          </p:cNvPr>
          <p:cNvSpPr txBox="1"/>
          <p:nvPr/>
        </p:nvSpPr>
        <p:spPr>
          <a:xfrm>
            <a:off x="3394218" y="4553373"/>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Tree>
    <p:extLst>
      <p:ext uri="{BB962C8B-B14F-4D97-AF65-F5344CB8AC3E}">
        <p14:creationId xmlns:p14="http://schemas.microsoft.com/office/powerpoint/2010/main" val="393980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chèn (Insertion)</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36</a:t>
            </a:fld>
            <a:endParaRPr lang="en-US"/>
          </a:p>
        </p:txBody>
      </p:sp>
      <p:sp>
        <p:nvSpPr>
          <p:cNvPr id="5" name="Text Placeholder 2">
            <a:extLst>
              <a:ext uri="{FF2B5EF4-FFF2-40B4-BE49-F238E27FC236}">
                <a16:creationId xmlns:a16="http://schemas.microsoft.com/office/drawing/2014/main" id="{EAE04342-CAA0-4A66-E447-6A0480CE522E}"/>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Chèn Node (1,9) vào cây đã tạo trước đó</a:t>
            </a:r>
          </a:p>
        </p:txBody>
      </p:sp>
      <p:sp>
        <p:nvSpPr>
          <p:cNvPr id="2" name="TextBox 1">
            <a:extLst>
              <a:ext uri="{FF2B5EF4-FFF2-40B4-BE49-F238E27FC236}">
                <a16:creationId xmlns:a16="http://schemas.microsoft.com/office/drawing/2014/main" id="{DEE6033A-D88A-1E60-6505-01734BC2CEA1}"/>
              </a:ext>
            </a:extLst>
          </p:cNvPr>
          <p:cNvSpPr txBox="1"/>
          <p:nvPr/>
        </p:nvSpPr>
        <p:spPr>
          <a:xfrm>
            <a:off x="83537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41C22209-65D0-F6A1-F5EC-00FD421788E9}"/>
              </a:ext>
            </a:extLst>
          </p:cNvPr>
          <p:cNvSpPr txBox="1"/>
          <p:nvPr/>
        </p:nvSpPr>
        <p:spPr>
          <a:xfrm>
            <a:off x="157592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84E8BC74-71B1-1D32-3F92-454AF47ECA3C}"/>
              </a:ext>
            </a:extLst>
          </p:cNvPr>
          <p:cNvSpPr txBox="1"/>
          <p:nvPr/>
        </p:nvSpPr>
        <p:spPr>
          <a:xfrm>
            <a:off x="2319186"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7" name="TextBox 6">
            <a:extLst>
              <a:ext uri="{FF2B5EF4-FFF2-40B4-BE49-F238E27FC236}">
                <a16:creationId xmlns:a16="http://schemas.microsoft.com/office/drawing/2014/main" id="{36F3C66E-DC5B-D227-83D9-2343BA6680CF}"/>
              </a:ext>
            </a:extLst>
          </p:cNvPr>
          <p:cNvSpPr txBox="1"/>
          <p:nvPr/>
        </p:nvSpPr>
        <p:spPr>
          <a:xfrm>
            <a:off x="2839153"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9" name="TextBox 8">
            <a:extLst>
              <a:ext uri="{FF2B5EF4-FFF2-40B4-BE49-F238E27FC236}">
                <a16:creationId xmlns:a16="http://schemas.microsoft.com/office/drawing/2014/main" id="{D1DA43EB-9BC2-47CE-C255-747AE13A1853}"/>
              </a:ext>
            </a:extLst>
          </p:cNvPr>
          <p:cNvSpPr txBox="1"/>
          <p:nvPr/>
        </p:nvSpPr>
        <p:spPr>
          <a:xfrm>
            <a:off x="3419210"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1" name="TextBox 10">
            <a:extLst>
              <a:ext uri="{FF2B5EF4-FFF2-40B4-BE49-F238E27FC236}">
                <a16:creationId xmlns:a16="http://schemas.microsoft.com/office/drawing/2014/main" id="{EAB12693-131C-163D-936D-61D8D21A46E1}"/>
              </a:ext>
            </a:extLst>
          </p:cNvPr>
          <p:cNvSpPr txBox="1"/>
          <p:nvPr/>
        </p:nvSpPr>
        <p:spPr>
          <a:xfrm>
            <a:off x="4159763"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2" name="TextBox 11">
            <a:extLst>
              <a:ext uri="{FF2B5EF4-FFF2-40B4-BE49-F238E27FC236}">
                <a16:creationId xmlns:a16="http://schemas.microsoft.com/office/drawing/2014/main" id="{E80AA52E-ADCB-5A2A-6654-0DFC289FD1EE}"/>
              </a:ext>
            </a:extLst>
          </p:cNvPr>
          <p:cNvSpPr txBox="1"/>
          <p:nvPr/>
        </p:nvSpPr>
        <p:spPr>
          <a:xfrm>
            <a:off x="5831475" y="301462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3" name="TextBox 12">
            <a:extLst>
              <a:ext uri="{FF2B5EF4-FFF2-40B4-BE49-F238E27FC236}">
                <a16:creationId xmlns:a16="http://schemas.microsoft.com/office/drawing/2014/main" id="{93F24B7C-8D1B-1C59-CAD2-0AF18F423E0D}"/>
              </a:ext>
            </a:extLst>
          </p:cNvPr>
          <p:cNvSpPr txBox="1"/>
          <p:nvPr/>
        </p:nvSpPr>
        <p:spPr>
          <a:xfrm>
            <a:off x="6768297"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4" name="TextBox 13">
            <a:extLst>
              <a:ext uri="{FF2B5EF4-FFF2-40B4-BE49-F238E27FC236}">
                <a16:creationId xmlns:a16="http://schemas.microsoft.com/office/drawing/2014/main" id="{43A66ADD-E4FB-735C-63CA-1DC12B3FA5D6}"/>
              </a:ext>
            </a:extLst>
          </p:cNvPr>
          <p:cNvSpPr txBox="1"/>
          <p:nvPr/>
        </p:nvSpPr>
        <p:spPr>
          <a:xfrm>
            <a:off x="7508850" y="434296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5" name="TextBox 14">
            <a:extLst>
              <a:ext uri="{FF2B5EF4-FFF2-40B4-BE49-F238E27FC236}">
                <a16:creationId xmlns:a16="http://schemas.microsoft.com/office/drawing/2014/main" id="{E8A67D6F-50F9-17A8-E076-FCBAEC791F4C}"/>
              </a:ext>
            </a:extLst>
          </p:cNvPr>
          <p:cNvSpPr txBox="1"/>
          <p:nvPr/>
        </p:nvSpPr>
        <p:spPr>
          <a:xfrm>
            <a:off x="8829458" y="361428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6" name="TextBox 15">
            <a:extLst>
              <a:ext uri="{FF2B5EF4-FFF2-40B4-BE49-F238E27FC236}">
                <a16:creationId xmlns:a16="http://schemas.microsoft.com/office/drawing/2014/main" id="{241E19C5-DD46-4703-4D77-AEE55BD8FC9D}"/>
              </a:ext>
            </a:extLst>
          </p:cNvPr>
          <p:cNvSpPr txBox="1"/>
          <p:nvPr/>
        </p:nvSpPr>
        <p:spPr>
          <a:xfrm>
            <a:off x="9349425" y="50485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7" name="TextBox 16">
            <a:extLst>
              <a:ext uri="{FF2B5EF4-FFF2-40B4-BE49-F238E27FC236}">
                <a16:creationId xmlns:a16="http://schemas.microsoft.com/office/drawing/2014/main" id="{CA679397-A88A-7EEB-9854-A035B6468513}"/>
              </a:ext>
            </a:extLst>
          </p:cNvPr>
          <p:cNvSpPr txBox="1"/>
          <p:nvPr/>
        </p:nvSpPr>
        <p:spPr>
          <a:xfrm>
            <a:off x="10092687" y="4334967"/>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8" name="Straight Connector 17">
            <a:extLst>
              <a:ext uri="{FF2B5EF4-FFF2-40B4-BE49-F238E27FC236}">
                <a16:creationId xmlns:a16="http://schemas.microsoft.com/office/drawing/2014/main" id="{981E62A5-9A76-D0CB-E590-C2170D7F0CF9}"/>
              </a:ext>
            </a:extLst>
          </p:cNvPr>
          <p:cNvCxnSpPr>
            <a:stCxn id="12" idx="2"/>
            <a:endCxn id="7" idx="0"/>
          </p:cNvCxnSpPr>
          <p:nvPr/>
        </p:nvCxnSpPr>
        <p:spPr>
          <a:xfrm flipH="1">
            <a:off x="3209430" y="3383956"/>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550C54-F922-E467-78BF-FF65862B42EE}"/>
              </a:ext>
            </a:extLst>
          </p:cNvPr>
          <p:cNvCxnSpPr>
            <a:stCxn id="12" idx="2"/>
            <a:endCxn id="15" idx="0"/>
          </p:cNvCxnSpPr>
          <p:nvPr/>
        </p:nvCxnSpPr>
        <p:spPr>
          <a:xfrm>
            <a:off x="6201752" y="3383956"/>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CB1A183-C14F-D02B-B68E-6BF21E36AFC4}"/>
              </a:ext>
            </a:extLst>
          </p:cNvPr>
          <p:cNvCxnSpPr>
            <a:stCxn id="7" idx="2"/>
            <a:endCxn id="3" idx="0"/>
          </p:cNvCxnSpPr>
          <p:nvPr/>
        </p:nvCxnSpPr>
        <p:spPr>
          <a:xfrm flipH="1">
            <a:off x="1946200" y="3983621"/>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0FAC1E7-2AA6-F7C5-D36A-8EB347BA33B2}"/>
              </a:ext>
            </a:extLst>
          </p:cNvPr>
          <p:cNvCxnSpPr>
            <a:stCxn id="7" idx="2"/>
            <a:endCxn id="11" idx="0"/>
          </p:cNvCxnSpPr>
          <p:nvPr/>
        </p:nvCxnSpPr>
        <p:spPr>
          <a:xfrm>
            <a:off x="3209430" y="3983621"/>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4E1F49D-3E4B-8085-DFF4-88C731F36FA8}"/>
              </a:ext>
            </a:extLst>
          </p:cNvPr>
          <p:cNvCxnSpPr>
            <a:stCxn id="15" idx="2"/>
            <a:endCxn id="14" idx="0"/>
          </p:cNvCxnSpPr>
          <p:nvPr/>
        </p:nvCxnSpPr>
        <p:spPr>
          <a:xfrm flipH="1">
            <a:off x="7879127" y="3983621"/>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8FFF060-4BB8-D0D2-9883-4CE9B79862EB}"/>
              </a:ext>
            </a:extLst>
          </p:cNvPr>
          <p:cNvCxnSpPr>
            <a:stCxn id="15" idx="2"/>
            <a:endCxn id="17" idx="0"/>
          </p:cNvCxnSpPr>
          <p:nvPr/>
        </p:nvCxnSpPr>
        <p:spPr>
          <a:xfrm>
            <a:off x="9199735" y="3983621"/>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CD7F84E-F328-E251-BC6E-19980FEA894F}"/>
              </a:ext>
            </a:extLst>
          </p:cNvPr>
          <p:cNvCxnSpPr>
            <a:stCxn id="3" idx="2"/>
            <a:endCxn id="2" idx="0"/>
          </p:cNvCxnSpPr>
          <p:nvPr/>
        </p:nvCxnSpPr>
        <p:spPr>
          <a:xfrm flipH="1">
            <a:off x="120564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E1FBAF5-BD24-9F86-8F6E-293FB1AE676D}"/>
              </a:ext>
            </a:extLst>
          </p:cNvPr>
          <p:cNvCxnSpPr>
            <a:stCxn id="3" idx="2"/>
            <a:endCxn id="4" idx="0"/>
          </p:cNvCxnSpPr>
          <p:nvPr/>
        </p:nvCxnSpPr>
        <p:spPr>
          <a:xfrm>
            <a:off x="1946200" y="4712293"/>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0BAE4F2-DEFB-14E5-BA76-F8C5C2C99ADE}"/>
              </a:ext>
            </a:extLst>
          </p:cNvPr>
          <p:cNvCxnSpPr>
            <a:stCxn id="11" idx="2"/>
            <a:endCxn id="9" idx="0"/>
          </p:cNvCxnSpPr>
          <p:nvPr/>
        </p:nvCxnSpPr>
        <p:spPr>
          <a:xfrm flipH="1">
            <a:off x="3789487"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E7DC7DD-D1ED-4EAE-4415-C949D67F2752}"/>
              </a:ext>
            </a:extLst>
          </p:cNvPr>
          <p:cNvCxnSpPr>
            <a:stCxn id="14" idx="2"/>
            <a:endCxn id="13" idx="0"/>
          </p:cNvCxnSpPr>
          <p:nvPr/>
        </p:nvCxnSpPr>
        <p:spPr>
          <a:xfrm flipH="1">
            <a:off x="7138574" y="4712293"/>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FA311B1-6F35-DC70-DC99-DD76414301C0}"/>
              </a:ext>
            </a:extLst>
          </p:cNvPr>
          <p:cNvCxnSpPr>
            <a:stCxn id="17" idx="2"/>
            <a:endCxn id="16" idx="0"/>
          </p:cNvCxnSpPr>
          <p:nvPr/>
        </p:nvCxnSpPr>
        <p:spPr>
          <a:xfrm flipH="1">
            <a:off x="9719702" y="4704299"/>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BDB2B06-C834-ECE3-5CF1-B5F0FE781FB0}"/>
              </a:ext>
            </a:extLst>
          </p:cNvPr>
          <p:cNvSpPr txBox="1"/>
          <p:nvPr/>
        </p:nvSpPr>
        <p:spPr>
          <a:xfrm>
            <a:off x="3965038" y="5754211"/>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cxnSp>
        <p:nvCxnSpPr>
          <p:cNvPr id="30" name="Straight Connector 29">
            <a:extLst>
              <a:ext uri="{FF2B5EF4-FFF2-40B4-BE49-F238E27FC236}">
                <a16:creationId xmlns:a16="http://schemas.microsoft.com/office/drawing/2014/main" id="{077A73AE-73D6-F4C6-4CCE-29B13667F58E}"/>
              </a:ext>
            </a:extLst>
          </p:cNvPr>
          <p:cNvCxnSpPr>
            <a:stCxn id="9" idx="2"/>
            <a:endCxn id="29" idx="0"/>
          </p:cNvCxnSpPr>
          <p:nvPr/>
        </p:nvCxnSpPr>
        <p:spPr>
          <a:xfrm>
            <a:off x="3789487" y="5417918"/>
            <a:ext cx="545828" cy="33629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18494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chèn (Insertion)</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37</a:t>
            </a:fld>
            <a:endParaRPr lang="en-US"/>
          </a:p>
        </p:txBody>
      </p:sp>
      <p:sp>
        <p:nvSpPr>
          <p:cNvPr id="5" name="Text Placeholder 2">
            <a:extLst>
              <a:ext uri="{FF2B5EF4-FFF2-40B4-BE49-F238E27FC236}">
                <a16:creationId xmlns:a16="http://schemas.microsoft.com/office/drawing/2014/main" id="{EAE04342-CAA0-4A66-E447-6A0480CE522E}"/>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Thao tác chèn một node mới vào K-d tree:</a:t>
            </a:r>
          </a:p>
        </p:txBody>
      </p:sp>
      <p:sp>
        <p:nvSpPr>
          <p:cNvPr id="10" name="TextBox 9">
            <a:extLst>
              <a:ext uri="{FF2B5EF4-FFF2-40B4-BE49-F238E27FC236}">
                <a16:creationId xmlns:a16="http://schemas.microsoft.com/office/drawing/2014/main" id="{1F10CD0E-EC8E-BD55-0C73-5968E2041A29}"/>
              </a:ext>
            </a:extLst>
          </p:cNvPr>
          <p:cNvSpPr txBox="1"/>
          <p:nvPr/>
        </p:nvSpPr>
        <p:spPr>
          <a:xfrm>
            <a:off x="1250731" y="2411387"/>
            <a:ext cx="9722067" cy="1754326"/>
          </a:xfrm>
          <a:prstGeom prst="rect">
            <a:avLst/>
          </a:prstGeom>
          <a:noFill/>
        </p:spPr>
        <p:txBody>
          <a:bodyPr wrap="square" rtlCol="0">
            <a:spAutoFit/>
          </a:bodyPr>
          <a:lstStyle/>
          <a:p>
            <a:pPr marL="285750" indent="-285750">
              <a:buFont typeface="Arial" panose="020B0604020202020204" pitchFamily="34" charset="0"/>
              <a:buChar char="•"/>
            </a:pPr>
            <a:r>
              <a:rPr lang="vi-VN">
                <a:solidFill>
                  <a:schemeClr val="bg1"/>
                </a:solidFill>
              </a:rPr>
              <a:t>Cách thêm điểm này sẽ làm cây bị mất cân bằng làm giảm hiệu năng.</a:t>
            </a:r>
          </a:p>
          <a:p>
            <a:pPr marL="285750" indent="-285750">
              <a:buFont typeface="Arial" panose="020B0604020202020204" pitchFamily="34" charset="0"/>
              <a:buChar char="•"/>
            </a:pPr>
            <a:endParaRPr lang="vi-VN">
              <a:solidFill>
                <a:schemeClr val="bg1"/>
              </a:solidFill>
            </a:endParaRPr>
          </a:p>
          <a:p>
            <a:pPr marL="285750" indent="-285750">
              <a:buFont typeface="Arial" panose="020B0604020202020204" pitchFamily="34" charset="0"/>
              <a:buChar char="•"/>
            </a:pPr>
            <a:r>
              <a:rPr lang="vi-VN">
                <a:solidFill>
                  <a:schemeClr val="bg1"/>
                </a:solidFill>
              </a:rPr>
              <a:t>Tuy nhiên việc cân bằng cây trong khi vẫn duy trì nhiều tọa độ khác nhau là quá khó.</a:t>
            </a:r>
          </a:p>
          <a:p>
            <a:pPr marL="285750" indent="-285750">
              <a:buFont typeface="Arial" panose="020B0604020202020204" pitchFamily="34" charset="0"/>
              <a:buChar char="•"/>
            </a:pPr>
            <a:endParaRPr lang="vi-VN">
              <a:solidFill>
                <a:schemeClr val="bg1"/>
              </a:solidFill>
            </a:endParaRPr>
          </a:p>
          <a:p>
            <a:pPr marL="285750" indent="-285750">
              <a:buFont typeface="Arial" panose="020B0604020202020204" pitchFamily="34" charset="0"/>
              <a:buChar char="•"/>
            </a:pPr>
            <a:r>
              <a:rPr lang="vi-VN">
                <a:solidFill>
                  <a:schemeClr val="bg1"/>
                </a:solidFill>
              </a:rPr>
              <a:t>Vì vậy cần tái cấu trúc định kỳ khi cây quá mất cân bằng.</a:t>
            </a:r>
          </a:p>
          <a:p>
            <a:pPr marL="285750" indent="-285750">
              <a:buFont typeface="Arial" panose="020B0604020202020204" pitchFamily="34" charset="0"/>
              <a:buChar char="•"/>
            </a:pPr>
            <a:endParaRPr lang="vi-VN">
              <a:solidFill>
                <a:schemeClr val="bg1"/>
              </a:solidFill>
            </a:endParaRPr>
          </a:p>
        </p:txBody>
      </p:sp>
    </p:spTree>
    <p:extLst>
      <p:ext uri="{BB962C8B-B14F-4D97-AF65-F5344CB8AC3E}">
        <p14:creationId xmlns:p14="http://schemas.microsoft.com/office/powerpoint/2010/main" val="12458568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xóa (Deletion)</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38</a:t>
            </a:fld>
            <a:endParaRPr lang="en-US"/>
          </a:p>
        </p:txBody>
      </p:sp>
      <p:sp>
        <p:nvSpPr>
          <p:cNvPr id="2" name="Text Placeholder 2">
            <a:extLst>
              <a:ext uri="{FF2B5EF4-FFF2-40B4-BE49-F238E27FC236}">
                <a16:creationId xmlns:a16="http://schemas.microsoft.com/office/drawing/2014/main" id="{9F1B7FBB-F177-0A6C-7EA9-7E1A53013086}"/>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Thuật toán tốt nhất là Lazy Deletion:</a:t>
            </a:r>
          </a:p>
          <a:p>
            <a:endParaRPr lang="vi-VN" sz="2000">
              <a:latin typeface="+mn-lt"/>
            </a:endParaRPr>
          </a:p>
        </p:txBody>
      </p:sp>
      <p:sp>
        <p:nvSpPr>
          <p:cNvPr id="4" name="Text Placeholder 2">
            <a:extLst>
              <a:ext uri="{FF2B5EF4-FFF2-40B4-BE49-F238E27FC236}">
                <a16:creationId xmlns:a16="http://schemas.microsoft.com/office/drawing/2014/main" id="{5B4C81BD-0127-AD67-8E40-FECD650C81DD}"/>
              </a:ext>
            </a:extLst>
          </p:cNvPr>
          <p:cNvSpPr txBox="1">
            <a:spLocks/>
          </p:cNvSpPr>
          <p:nvPr/>
        </p:nvSpPr>
        <p:spPr>
          <a:xfrm>
            <a:off x="1510748" y="2646131"/>
            <a:ext cx="9462051" cy="358006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vi-VN" sz="1800">
                <a:solidFill>
                  <a:schemeClr val="bg1"/>
                </a:solidFill>
                <a:latin typeface="+mn-lt"/>
              </a:rPr>
              <a:t>Đánh dấu Node cần xóa:</a:t>
            </a:r>
          </a:p>
          <a:p>
            <a:pPr marL="1085850" lvl="1" indent="-285750"/>
            <a:r>
              <a:rPr lang="vi-VN" sz="1800">
                <a:solidFill>
                  <a:schemeClr val="bg1"/>
                </a:solidFill>
                <a:latin typeface="+mn-lt"/>
              </a:rPr>
              <a:t>Nếu Node cần xóa là Node lá thì đơn giản là xóa nó đi</a:t>
            </a:r>
          </a:p>
          <a:p>
            <a:pPr marL="1085850" lvl="1" indent="-285750"/>
            <a:endParaRPr lang="vi-VN" sz="1800">
              <a:solidFill>
                <a:schemeClr val="bg1"/>
              </a:solidFill>
              <a:latin typeface="+mn-lt"/>
            </a:endParaRPr>
          </a:p>
          <a:p>
            <a:pPr marL="1085850" lvl="1" indent="-285750"/>
            <a:r>
              <a:rPr lang="vi-VN" sz="1800">
                <a:solidFill>
                  <a:schemeClr val="bg1"/>
                </a:solidFill>
                <a:latin typeface="+mn-lt"/>
              </a:rPr>
              <a:t>Nếu Node cần xóa có Node con bên phải, tìm</a:t>
            </a:r>
            <a:r>
              <a:rPr lang="en-US" sz="1800">
                <a:solidFill>
                  <a:schemeClr val="bg1"/>
                </a:solidFill>
                <a:latin typeface="+mn-lt"/>
              </a:rPr>
              <a:t> </a:t>
            </a:r>
            <a:r>
              <a:rPr lang="vi-VN" sz="1800">
                <a:solidFill>
                  <a:schemeClr val="bg1"/>
                </a:solidFill>
                <a:latin typeface="+mn-lt"/>
              </a:rPr>
              <a:t>bên nhánh phải Node có giá trị nhỏ nhất theo trục của Node cần xóa. Thay Node vừa tìm được vào Node cần xóa và xóa đệ quy tối thiểu nhánh bên phải.</a:t>
            </a:r>
          </a:p>
          <a:p>
            <a:pPr marL="1085850" lvl="1" indent="-285750"/>
            <a:endParaRPr lang="vi-VN" sz="1800">
              <a:solidFill>
                <a:schemeClr val="bg1"/>
              </a:solidFill>
              <a:latin typeface="+mn-lt"/>
            </a:endParaRPr>
          </a:p>
          <a:p>
            <a:pPr marL="1085850" lvl="1" indent="-285750"/>
            <a:r>
              <a:rPr lang="vi-VN" sz="1800"/>
              <a:t>Nếu Node cần xóa có Node con bên trái, </a:t>
            </a:r>
            <a:r>
              <a:rPr lang="vi-VN" sz="1800">
                <a:solidFill>
                  <a:schemeClr val="bg1"/>
                </a:solidFill>
                <a:latin typeface="+mn-lt"/>
              </a:rPr>
              <a:t>tìm</a:t>
            </a:r>
            <a:r>
              <a:rPr lang="en-US" sz="1800">
                <a:solidFill>
                  <a:schemeClr val="bg1"/>
                </a:solidFill>
                <a:latin typeface="+mn-lt"/>
              </a:rPr>
              <a:t> </a:t>
            </a:r>
            <a:r>
              <a:rPr lang="vi-VN" sz="1800">
                <a:solidFill>
                  <a:schemeClr val="bg1"/>
                </a:solidFill>
                <a:latin typeface="+mn-lt"/>
              </a:rPr>
              <a:t>bên nhánh trái Node có giá trị lớn nhất theo trục của Node cần xóa. Thay Node vừa tìm được vào Node cần xóa và xóa đệ quy tối thiểu nhánh bên trái.</a:t>
            </a:r>
          </a:p>
          <a:p>
            <a:pPr marL="285750" indent="-285750">
              <a:buFont typeface="Arial" panose="020B0604020202020204" pitchFamily="34" charset="0"/>
              <a:buChar char="•"/>
            </a:pPr>
            <a:endParaRPr lang="vi-VN" sz="1800">
              <a:solidFill>
                <a:schemeClr val="bg1"/>
              </a:solidFill>
              <a:latin typeface="+mn-lt"/>
            </a:endParaRPr>
          </a:p>
        </p:txBody>
      </p:sp>
    </p:spTree>
    <p:extLst>
      <p:ext uri="{BB962C8B-B14F-4D97-AF65-F5344CB8AC3E}">
        <p14:creationId xmlns:p14="http://schemas.microsoft.com/office/powerpoint/2010/main" val="17375903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xóa (Deletion) </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39</a:t>
            </a:fld>
            <a:endParaRPr lang="en-US"/>
          </a:p>
        </p:txBody>
      </p:sp>
      <p:sp>
        <p:nvSpPr>
          <p:cNvPr id="2" name="TextBox 1">
            <a:extLst>
              <a:ext uri="{FF2B5EF4-FFF2-40B4-BE49-F238E27FC236}">
                <a16:creationId xmlns:a16="http://schemas.microsoft.com/office/drawing/2014/main" id="{86AF23CA-5A02-19C6-B185-E5F1405629AD}"/>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72D3E0A7-BD2A-A7C3-A13F-5C30AAB6257D}"/>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20F149AD-16CA-EF93-FC95-91549DA26BDF}"/>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5" name="TextBox 4">
            <a:extLst>
              <a:ext uri="{FF2B5EF4-FFF2-40B4-BE49-F238E27FC236}">
                <a16:creationId xmlns:a16="http://schemas.microsoft.com/office/drawing/2014/main" id="{7D8ACE24-197D-FF76-962C-6C0B8AC0D882}"/>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7" name="TextBox 6">
            <a:extLst>
              <a:ext uri="{FF2B5EF4-FFF2-40B4-BE49-F238E27FC236}">
                <a16:creationId xmlns:a16="http://schemas.microsoft.com/office/drawing/2014/main" id="{24635568-D0A9-A41E-C760-6254B037DD2F}"/>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9" name="TextBox 8">
            <a:extLst>
              <a:ext uri="{FF2B5EF4-FFF2-40B4-BE49-F238E27FC236}">
                <a16:creationId xmlns:a16="http://schemas.microsoft.com/office/drawing/2014/main" id="{AD1AF3FA-474E-1B5B-7BA1-15B0A31F3A08}"/>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EA9F726A-42F0-2262-D46A-AB8E47C1E466}"/>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1" name="TextBox 10">
            <a:extLst>
              <a:ext uri="{FF2B5EF4-FFF2-40B4-BE49-F238E27FC236}">
                <a16:creationId xmlns:a16="http://schemas.microsoft.com/office/drawing/2014/main" id="{1CB4B36E-6EDF-7EC6-CEE3-E4A2329CD9B8}"/>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2" name="TextBox 11">
            <a:extLst>
              <a:ext uri="{FF2B5EF4-FFF2-40B4-BE49-F238E27FC236}">
                <a16:creationId xmlns:a16="http://schemas.microsoft.com/office/drawing/2014/main" id="{15303862-0ECE-A039-4B80-4208E85A6D46}"/>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3" name="TextBox 12">
            <a:extLst>
              <a:ext uri="{FF2B5EF4-FFF2-40B4-BE49-F238E27FC236}">
                <a16:creationId xmlns:a16="http://schemas.microsoft.com/office/drawing/2014/main" id="{5EFB558B-F6C7-CEB8-B5C1-2B769ABA7373}"/>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4" name="TextBox 13">
            <a:extLst>
              <a:ext uri="{FF2B5EF4-FFF2-40B4-BE49-F238E27FC236}">
                <a16:creationId xmlns:a16="http://schemas.microsoft.com/office/drawing/2014/main" id="{FFB4BB99-1175-E501-57F0-40393B581F04}"/>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5" name="TextBox 14">
            <a:extLst>
              <a:ext uri="{FF2B5EF4-FFF2-40B4-BE49-F238E27FC236}">
                <a16:creationId xmlns:a16="http://schemas.microsoft.com/office/drawing/2014/main" id="{9665B6AB-721B-72E4-7935-0E0B87486963}"/>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6" name="Straight Connector 15">
            <a:extLst>
              <a:ext uri="{FF2B5EF4-FFF2-40B4-BE49-F238E27FC236}">
                <a16:creationId xmlns:a16="http://schemas.microsoft.com/office/drawing/2014/main" id="{0E39F962-7BDB-43B9-B3D3-98C32F9126B0}"/>
              </a:ext>
            </a:extLst>
          </p:cNvPr>
          <p:cNvCxnSpPr>
            <a:stCxn id="10" idx="2"/>
            <a:endCxn id="5"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164C19-121A-6A26-3E01-4F89AC674EC8}"/>
              </a:ext>
            </a:extLst>
          </p:cNvPr>
          <p:cNvCxnSpPr>
            <a:cxnSpLocks/>
            <a:stCxn id="10" idx="2"/>
            <a:endCxn id="13"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FF4AB22-7B2B-CCC0-A730-73F1DF57672E}"/>
              </a:ext>
            </a:extLst>
          </p:cNvPr>
          <p:cNvCxnSpPr>
            <a:stCxn id="5" idx="2"/>
            <a:endCxn id="3"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98ABC90-BB56-C10B-C535-47036CE2633A}"/>
              </a:ext>
            </a:extLst>
          </p:cNvPr>
          <p:cNvCxnSpPr>
            <a:stCxn id="5" idx="2"/>
            <a:endCxn id="9"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C5A1994-12E8-6022-7E96-7FC68AD9CEFE}"/>
              </a:ext>
            </a:extLst>
          </p:cNvPr>
          <p:cNvCxnSpPr>
            <a:stCxn id="13" idx="2"/>
            <a:endCxn id="12"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E59DB5A-45C0-3426-A789-9970692BAA47}"/>
              </a:ext>
            </a:extLst>
          </p:cNvPr>
          <p:cNvCxnSpPr>
            <a:stCxn id="13" idx="2"/>
            <a:endCxn id="15"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D35C579-86DA-7DA5-98E1-7479D041514A}"/>
              </a:ext>
            </a:extLst>
          </p:cNvPr>
          <p:cNvCxnSpPr>
            <a:stCxn id="3" idx="2"/>
            <a:endCxn id="2"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407F1F5-B53B-ADCA-2C92-0686F8779EDA}"/>
              </a:ext>
            </a:extLst>
          </p:cNvPr>
          <p:cNvCxnSpPr>
            <a:stCxn id="3" idx="2"/>
            <a:endCxn id="4"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BCD582E-226C-D32F-361C-CAB22CA54FC7}"/>
              </a:ext>
            </a:extLst>
          </p:cNvPr>
          <p:cNvCxnSpPr>
            <a:stCxn id="9" idx="2"/>
            <a:endCxn id="7"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AB75598-ED69-9C41-A143-90E74611DD86}"/>
              </a:ext>
            </a:extLst>
          </p:cNvPr>
          <p:cNvCxnSpPr>
            <a:stCxn id="12" idx="2"/>
            <a:endCxn id="11"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8D1D854-E0DF-CB05-E6AD-FA13836B6A8B}"/>
              </a:ext>
            </a:extLst>
          </p:cNvPr>
          <p:cNvCxnSpPr>
            <a:stCxn id="15" idx="2"/>
            <a:endCxn id="14"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17523F4-65C6-E2B0-6E77-C3BD3709CD00}"/>
              </a:ext>
            </a:extLst>
          </p:cNvPr>
          <p:cNvSpPr txBox="1"/>
          <p:nvPr/>
        </p:nvSpPr>
        <p:spPr>
          <a:xfrm>
            <a:off x="4199605" y="532823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cxnSp>
        <p:nvCxnSpPr>
          <p:cNvPr id="28" name="Straight Connector 27">
            <a:extLst>
              <a:ext uri="{FF2B5EF4-FFF2-40B4-BE49-F238E27FC236}">
                <a16:creationId xmlns:a16="http://schemas.microsoft.com/office/drawing/2014/main" id="{4A02378D-7285-9E88-70E2-B78CA6A37D7D}"/>
              </a:ext>
            </a:extLst>
          </p:cNvPr>
          <p:cNvCxnSpPr>
            <a:stCxn id="7" idx="2"/>
            <a:endCxn id="27" idx="0"/>
          </p:cNvCxnSpPr>
          <p:nvPr/>
        </p:nvCxnSpPr>
        <p:spPr>
          <a:xfrm>
            <a:off x="4024054" y="4991943"/>
            <a:ext cx="545828" cy="336293"/>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2FE0954-842C-107B-FCA6-6DF4A4B11CAF}"/>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Xóa Node (</a:t>
            </a:r>
            <a:r>
              <a:rPr lang="en-US" sz="2000">
                <a:latin typeface="+mn-lt"/>
              </a:rPr>
              <a:t>3,6</a:t>
            </a:r>
            <a:r>
              <a:rPr lang="vi-VN" sz="2000">
                <a:latin typeface="+mn-lt"/>
              </a:rPr>
              <a:t>):</a:t>
            </a:r>
          </a:p>
        </p:txBody>
      </p:sp>
    </p:spTree>
    <p:extLst>
      <p:ext uri="{BB962C8B-B14F-4D97-AF65-F5344CB8AC3E}">
        <p14:creationId xmlns:p14="http://schemas.microsoft.com/office/powerpoint/2010/main" val="2163578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vi-VN"/>
              <a:t>Tại sao cần K-d tree?</a:t>
            </a:r>
            <a:endParaRPr lang="en-US"/>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p:txBody>
          <a:bodyPr/>
          <a:lstStyle/>
          <a:p>
            <a:r>
              <a:rPr lang="vi-VN" sz="2000"/>
              <a:t>Tìm kiếm trên K-d tree tương tự Binary Search Tree có độ phức tạp trung bình </a:t>
            </a:r>
            <a:r>
              <a:rPr lang="en-US" sz="2000" b="0" i="1">
                <a:solidFill>
                  <a:srgbClr val="FFFF00"/>
                </a:solidFill>
                <a:effectLst/>
                <a:latin typeface="Merriweather" panose="020F0502020204030204" pitchFamily="2" charset="0"/>
              </a:rPr>
              <a:t>O(log</a:t>
            </a:r>
            <a:r>
              <a:rPr lang="en-US" sz="2000" b="0" i="1" baseline="-25000">
                <a:solidFill>
                  <a:srgbClr val="FFFF00"/>
                </a:solidFill>
                <a:effectLst/>
                <a:latin typeface="Merriweather" panose="020F0502020204030204" pitchFamily="2" charset="0"/>
              </a:rPr>
              <a:t>2</a:t>
            </a:r>
            <a:r>
              <a:rPr lang="en-US" sz="2000" b="0" i="1">
                <a:solidFill>
                  <a:srgbClr val="FFFF00"/>
                </a:solidFill>
                <a:effectLst/>
                <a:latin typeface="Merriweather" panose="020F0502020204030204" pitchFamily="2" charset="0"/>
              </a:rPr>
              <a:t>(n))</a:t>
            </a:r>
            <a:r>
              <a:rPr lang="vi-VN" sz="2000" b="0" i="1">
                <a:effectLst/>
                <a:latin typeface="Merriweather" panose="020F0502020204030204" pitchFamily="2" charset="0"/>
              </a:rPr>
              <a:t>. </a:t>
            </a:r>
            <a:r>
              <a:rPr lang="vi-VN" sz="2000" b="0">
                <a:effectLst/>
              </a:rPr>
              <a:t>K-d tree được dùng thay vì Binary Search Tree khi:</a:t>
            </a:r>
            <a:endParaRPr lang="vi-VN" sz="2000"/>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4561840" y="3302988"/>
            <a:ext cx="3037840" cy="1721355"/>
          </a:xfrm>
        </p:spPr>
        <p:txBody>
          <a:bodyPr/>
          <a:lstStyle/>
          <a:p>
            <a:r>
              <a:rPr lang="vi-VN" sz="2400"/>
              <a:t>Cần truy vấn dữ liệu theo nhiều khóa.</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4</a:t>
            </a:fld>
            <a:endParaRPr lang="en-US"/>
          </a:p>
        </p:txBody>
      </p:sp>
      <p:sp>
        <p:nvSpPr>
          <p:cNvPr id="8" name="TextBox 7">
            <a:extLst>
              <a:ext uri="{FF2B5EF4-FFF2-40B4-BE49-F238E27FC236}">
                <a16:creationId xmlns:a16="http://schemas.microsoft.com/office/drawing/2014/main" id="{35755294-4442-AEBF-6826-25A3826FA053}"/>
              </a:ext>
            </a:extLst>
          </p:cNvPr>
          <p:cNvSpPr txBox="1"/>
          <p:nvPr/>
        </p:nvSpPr>
        <p:spPr>
          <a:xfrm>
            <a:off x="2110251" y="5408839"/>
            <a:ext cx="8402320" cy="369332"/>
          </a:xfrm>
          <a:prstGeom prst="rect">
            <a:avLst/>
          </a:prstGeom>
          <a:noFill/>
        </p:spPr>
        <p:txBody>
          <a:bodyPr wrap="square" rtlCol="0">
            <a:spAutoFit/>
          </a:bodyPr>
          <a:lstStyle/>
          <a:p>
            <a:pPr algn="ctr"/>
            <a:r>
              <a:rPr lang="vi-VN">
                <a:solidFill>
                  <a:schemeClr val="bg1"/>
                </a:solidFill>
              </a:rPr>
              <a:t>Ví dụ: Tìm một người với thông tin: 19 &lt; age &lt; 24 và 55kg &lt; weight &lt; 70kg</a:t>
            </a:r>
            <a:endParaRPr lang="en-US">
              <a:solidFill>
                <a:schemeClr val="bg1"/>
              </a:solidFill>
            </a:endParaRPr>
          </a:p>
        </p:txBody>
      </p:sp>
    </p:spTree>
    <p:extLst>
      <p:ext uri="{BB962C8B-B14F-4D97-AF65-F5344CB8AC3E}">
        <p14:creationId xmlns:p14="http://schemas.microsoft.com/office/powerpoint/2010/main" val="39841822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xóa (Deletion) </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40</a:t>
            </a:fld>
            <a:endParaRPr lang="en-US"/>
          </a:p>
        </p:txBody>
      </p:sp>
      <p:sp>
        <p:nvSpPr>
          <p:cNvPr id="2" name="TextBox 1">
            <a:extLst>
              <a:ext uri="{FF2B5EF4-FFF2-40B4-BE49-F238E27FC236}">
                <a16:creationId xmlns:a16="http://schemas.microsoft.com/office/drawing/2014/main" id="{86AF23CA-5A02-19C6-B185-E5F1405629AD}"/>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72D3E0A7-BD2A-A7C3-A13F-5C30AAB6257D}"/>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20F149AD-16CA-EF93-FC95-91549DA26BDF}"/>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5" name="TextBox 4">
            <a:extLst>
              <a:ext uri="{FF2B5EF4-FFF2-40B4-BE49-F238E27FC236}">
                <a16:creationId xmlns:a16="http://schemas.microsoft.com/office/drawing/2014/main" id="{7D8ACE24-197D-FF76-962C-6C0B8AC0D882}"/>
              </a:ext>
            </a:extLst>
          </p:cNvPr>
          <p:cNvSpPr txBox="1"/>
          <p:nvPr/>
        </p:nvSpPr>
        <p:spPr>
          <a:xfrm>
            <a:off x="3073720" y="3188314"/>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7" name="TextBox 6">
            <a:extLst>
              <a:ext uri="{FF2B5EF4-FFF2-40B4-BE49-F238E27FC236}">
                <a16:creationId xmlns:a16="http://schemas.microsoft.com/office/drawing/2014/main" id="{24635568-D0A9-A41E-C760-6254B037DD2F}"/>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9" name="TextBox 8">
            <a:extLst>
              <a:ext uri="{FF2B5EF4-FFF2-40B4-BE49-F238E27FC236}">
                <a16:creationId xmlns:a16="http://schemas.microsoft.com/office/drawing/2014/main" id="{AD1AF3FA-474E-1B5B-7BA1-15B0A31F3A08}"/>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EA9F726A-42F0-2262-D46A-AB8E47C1E466}"/>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1" name="TextBox 10">
            <a:extLst>
              <a:ext uri="{FF2B5EF4-FFF2-40B4-BE49-F238E27FC236}">
                <a16:creationId xmlns:a16="http://schemas.microsoft.com/office/drawing/2014/main" id="{1CB4B36E-6EDF-7EC6-CEE3-E4A2329CD9B8}"/>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2" name="TextBox 11">
            <a:extLst>
              <a:ext uri="{FF2B5EF4-FFF2-40B4-BE49-F238E27FC236}">
                <a16:creationId xmlns:a16="http://schemas.microsoft.com/office/drawing/2014/main" id="{15303862-0ECE-A039-4B80-4208E85A6D46}"/>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3" name="TextBox 12">
            <a:extLst>
              <a:ext uri="{FF2B5EF4-FFF2-40B4-BE49-F238E27FC236}">
                <a16:creationId xmlns:a16="http://schemas.microsoft.com/office/drawing/2014/main" id="{5EFB558B-F6C7-CEB8-B5C1-2B769ABA7373}"/>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4" name="TextBox 13">
            <a:extLst>
              <a:ext uri="{FF2B5EF4-FFF2-40B4-BE49-F238E27FC236}">
                <a16:creationId xmlns:a16="http://schemas.microsoft.com/office/drawing/2014/main" id="{FFB4BB99-1175-E501-57F0-40393B581F04}"/>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5" name="TextBox 14">
            <a:extLst>
              <a:ext uri="{FF2B5EF4-FFF2-40B4-BE49-F238E27FC236}">
                <a16:creationId xmlns:a16="http://schemas.microsoft.com/office/drawing/2014/main" id="{9665B6AB-721B-72E4-7935-0E0B87486963}"/>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6" name="Straight Connector 15">
            <a:extLst>
              <a:ext uri="{FF2B5EF4-FFF2-40B4-BE49-F238E27FC236}">
                <a16:creationId xmlns:a16="http://schemas.microsoft.com/office/drawing/2014/main" id="{0E39F962-7BDB-43B9-B3D3-98C32F9126B0}"/>
              </a:ext>
            </a:extLst>
          </p:cNvPr>
          <p:cNvCxnSpPr>
            <a:stCxn id="10" idx="2"/>
            <a:endCxn id="5"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164C19-121A-6A26-3E01-4F89AC674EC8}"/>
              </a:ext>
            </a:extLst>
          </p:cNvPr>
          <p:cNvCxnSpPr>
            <a:cxnSpLocks/>
            <a:stCxn id="10" idx="2"/>
            <a:endCxn id="13"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FF4AB22-7B2B-CCC0-A730-73F1DF57672E}"/>
              </a:ext>
            </a:extLst>
          </p:cNvPr>
          <p:cNvCxnSpPr>
            <a:stCxn id="5" idx="2"/>
            <a:endCxn id="3"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98ABC90-BB56-C10B-C535-47036CE2633A}"/>
              </a:ext>
            </a:extLst>
          </p:cNvPr>
          <p:cNvCxnSpPr>
            <a:stCxn id="5" idx="2"/>
            <a:endCxn id="9"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C5A1994-12E8-6022-7E96-7FC68AD9CEFE}"/>
              </a:ext>
            </a:extLst>
          </p:cNvPr>
          <p:cNvCxnSpPr>
            <a:stCxn id="13" idx="2"/>
            <a:endCxn id="12"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E59DB5A-45C0-3426-A789-9970692BAA47}"/>
              </a:ext>
            </a:extLst>
          </p:cNvPr>
          <p:cNvCxnSpPr>
            <a:stCxn id="13" idx="2"/>
            <a:endCxn id="15"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D35C579-86DA-7DA5-98E1-7479D041514A}"/>
              </a:ext>
            </a:extLst>
          </p:cNvPr>
          <p:cNvCxnSpPr>
            <a:stCxn id="3" idx="2"/>
            <a:endCxn id="2"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407F1F5-B53B-ADCA-2C92-0686F8779EDA}"/>
              </a:ext>
            </a:extLst>
          </p:cNvPr>
          <p:cNvCxnSpPr>
            <a:stCxn id="3" idx="2"/>
            <a:endCxn id="4"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BCD582E-226C-D32F-361C-CAB22CA54FC7}"/>
              </a:ext>
            </a:extLst>
          </p:cNvPr>
          <p:cNvCxnSpPr>
            <a:stCxn id="9" idx="2"/>
            <a:endCxn id="7"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AB75598-ED69-9C41-A143-90E74611DD86}"/>
              </a:ext>
            </a:extLst>
          </p:cNvPr>
          <p:cNvCxnSpPr>
            <a:stCxn id="12" idx="2"/>
            <a:endCxn id="11"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8D1D854-E0DF-CB05-E6AD-FA13836B6A8B}"/>
              </a:ext>
            </a:extLst>
          </p:cNvPr>
          <p:cNvCxnSpPr>
            <a:stCxn id="15" idx="2"/>
            <a:endCxn id="14"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17523F4-65C6-E2B0-6E77-C3BD3709CD00}"/>
              </a:ext>
            </a:extLst>
          </p:cNvPr>
          <p:cNvSpPr txBox="1"/>
          <p:nvPr/>
        </p:nvSpPr>
        <p:spPr>
          <a:xfrm>
            <a:off x="4199605" y="532823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cxnSp>
        <p:nvCxnSpPr>
          <p:cNvPr id="28" name="Straight Connector 27">
            <a:extLst>
              <a:ext uri="{FF2B5EF4-FFF2-40B4-BE49-F238E27FC236}">
                <a16:creationId xmlns:a16="http://schemas.microsoft.com/office/drawing/2014/main" id="{4A02378D-7285-9E88-70E2-B78CA6A37D7D}"/>
              </a:ext>
            </a:extLst>
          </p:cNvPr>
          <p:cNvCxnSpPr>
            <a:stCxn id="7" idx="2"/>
            <a:endCxn id="27" idx="0"/>
          </p:cNvCxnSpPr>
          <p:nvPr/>
        </p:nvCxnSpPr>
        <p:spPr>
          <a:xfrm>
            <a:off x="4024054" y="4991943"/>
            <a:ext cx="545828" cy="336293"/>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2FE0954-842C-107B-FCA6-6DF4A4B11CAF}"/>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Xóa Node (2,10):</a:t>
            </a:r>
          </a:p>
        </p:txBody>
      </p:sp>
      <p:sp>
        <p:nvSpPr>
          <p:cNvPr id="31" name="Arrow: Left 30">
            <a:extLst>
              <a:ext uri="{FF2B5EF4-FFF2-40B4-BE49-F238E27FC236}">
                <a16:creationId xmlns:a16="http://schemas.microsoft.com/office/drawing/2014/main" id="{BBE04D5A-895E-FA44-C2D4-060A62BB1302}"/>
              </a:ext>
            </a:extLst>
          </p:cNvPr>
          <p:cNvSpPr/>
          <p:nvPr/>
        </p:nvSpPr>
        <p:spPr>
          <a:xfrm>
            <a:off x="3974715" y="3300354"/>
            <a:ext cx="683172" cy="240687"/>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5086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xóa (Deletion) </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41</a:t>
            </a:fld>
            <a:endParaRPr lang="en-US"/>
          </a:p>
        </p:txBody>
      </p:sp>
      <p:sp>
        <p:nvSpPr>
          <p:cNvPr id="2" name="TextBox 1">
            <a:extLst>
              <a:ext uri="{FF2B5EF4-FFF2-40B4-BE49-F238E27FC236}">
                <a16:creationId xmlns:a16="http://schemas.microsoft.com/office/drawing/2014/main" id="{86AF23CA-5A02-19C6-B185-E5F1405629AD}"/>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72D3E0A7-BD2A-A7C3-A13F-5C30AAB6257D}"/>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20F149AD-16CA-EF93-FC95-91549DA26BDF}"/>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5" name="TextBox 4">
            <a:extLst>
              <a:ext uri="{FF2B5EF4-FFF2-40B4-BE49-F238E27FC236}">
                <a16:creationId xmlns:a16="http://schemas.microsoft.com/office/drawing/2014/main" id="{7D8ACE24-197D-FF76-962C-6C0B8AC0D882}"/>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7" name="TextBox 6">
            <a:extLst>
              <a:ext uri="{FF2B5EF4-FFF2-40B4-BE49-F238E27FC236}">
                <a16:creationId xmlns:a16="http://schemas.microsoft.com/office/drawing/2014/main" id="{24635568-D0A9-A41E-C760-6254B037DD2F}"/>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9" name="TextBox 8">
            <a:extLst>
              <a:ext uri="{FF2B5EF4-FFF2-40B4-BE49-F238E27FC236}">
                <a16:creationId xmlns:a16="http://schemas.microsoft.com/office/drawing/2014/main" id="{AD1AF3FA-474E-1B5B-7BA1-15B0A31F3A08}"/>
              </a:ext>
            </a:extLst>
          </p:cNvPr>
          <p:cNvSpPr txBox="1"/>
          <p:nvPr/>
        </p:nvSpPr>
        <p:spPr>
          <a:xfrm>
            <a:off x="4394330" y="3916986"/>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EA9F726A-42F0-2262-D46A-AB8E47C1E466}"/>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1" name="TextBox 10">
            <a:extLst>
              <a:ext uri="{FF2B5EF4-FFF2-40B4-BE49-F238E27FC236}">
                <a16:creationId xmlns:a16="http://schemas.microsoft.com/office/drawing/2014/main" id="{1CB4B36E-6EDF-7EC6-CEE3-E4A2329CD9B8}"/>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2" name="TextBox 11">
            <a:extLst>
              <a:ext uri="{FF2B5EF4-FFF2-40B4-BE49-F238E27FC236}">
                <a16:creationId xmlns:a16="http://schemas.microsoft.com/office/drawing/2014/main" id="{15303862-0ECE-A039-4B80-4208E85A6D46}"/>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3" name="TextBox 12">
            <a:extLst>
              <a:ext uri="{FF2B5EF4-FFF2-40B4-BE49-F238E27FC236}">
                <a16:creationId xmlns:a16="http://schemas.microsoft.com/office/drawing/2014/main" id="{5EFB558B-F6C7-CEB8-B5C1-2B769ABA7373}"/>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4" name="TextBox 13">
            <a:extLst>
              <a:ext uri="{FF2B5EF4-FFF2-40B4-BE49-F238E27FC236}">
                <a16:creationId xmlns:a16="http://schemas.microsoft.com/office/drawing/2014/main" id="{FFB4BB99-1175-E501-57F0-40393B581F04}"/>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5" name="TextBox 14">
            <a:extLst>
              <a:ext uri="{FF2B5EF4-FFF2-40B4-BE49-F238E27FC236}">
                <a16:creationId xmlns:a16="http://schemas.microsoft.com/office/drawing/2014/main" id="{9665B6AB-721B-72E4-7935-0E0B87486963}"/>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6" name="Straight Connector 15">
            <a:extLst>
              <a:ext uri="{FF2B5EF4-FFF2-40B4-BE49-F238E27FC236}">
                <a16:creationId xmlns:a16="http://schemas.microsoft.com/office/drawing/2014/main" id="{0E39F962-7BDB-43B9-B3D3-98C32F9126B0}"/>
              </a:ext>
            </a:extLst>
          </p:cNvPr>
          <p:cNvCxnSpPr>
            <a:stCxn id="10" idx="2"/>
            <a:endCxn id="5"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164C19-121A-6A26-3E01-4F89AC674EC8}"/>
              </a:ext>
            </a:extLst>
          </p:cNvPr>
          <p:cNvCxnSpPr>
            <a:cxnSpLocks/>
            <a:stCxn id="10" idx="2"/>
            <a:endCxn id="13"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FF4AB22-7B2B-CCC0-A730-73F1DF57672E}"/>
              </a:ext>
            </a:extLst>
          </p:cNvPr>
          <p:cNvCxnSpPr>
            <a:stCxn id="5" idx="2"/>
            <a:endCxn id="3"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98ABC90-BB56-C10B-C535-47036CE2633A}"/>
              </a:ext>
            </a:extLst>
          </p:cNvPr>
          <p:cNvCxnSpPr>
            <a:stCxn id="5" idx="2"/>
            <a:endCxn id="9"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C5A1994-12E8-6022-7E96-7FC68AD9CEFE}"/>
              </a:ext>
            </a:extLst>
          </p:cNvPr>
          <p:cNvCxnSpPr>
            <a:stCxn id="13" idx="2"/>
            <a:endCxn id="12"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E59DB5A-45C0-3426-A789-9970692BAA47}"/>
              </a:ext>
            </a:extLst>
          </p:cNvPr>
          <p:cNvCxnSpPr>
            <a:stCxn id="13" idx="2"/>
            <a:endCxn id="15"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D35C579-86DA-7DA5-98E1-7479D041514A}"/>
              </a:ext>
            </a:extLst>
          </p:cNvPr>
          <p:cNvCxnSpPr>
            <a:stCxn id="3" idx="2"/>
            <a:endCxn id="2"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407F1F5-B53B-ADCA-2C92-0686F8779EDA}"/>
              </a:ext>
            </a:extLst>
          </p:cNvPr>
          <p:cNvCxnSpPr>
            <a:stCxn id="3" idx="2"/>
            <a:endCxn id="4"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BCD582E-226C-D32F-361C-CAB22CA54FC7}"/>
              </a:ext>
            </a:extLst>
          </p:cNvPr>
          <p:cNvCxnSpPr>
            <a:stCxn id="9" idx="2"/>
            <a:endCxn id="7"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AB75598-ED69-9C41-A143-90E74611DD86}"/>
              </a:ext>
            </a:extLst>
          </p:cNvPr>
          <p:cNvCxnSpPr>
            <a:stCxn id="12" idx="2"/>
            <a:endCxn id="11"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8D1D854-E0DF-CB05-E6AD-FA13836B6A8B}"/>
              </a:ext>
            </a:extLst>
          </p:cNvPr>
          <p:cNvCxnSpPr>
            <a:stCxn id="15" idx="2"/>
            <a:endCxn id="14"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17523F4-65C6-E2B0-6E77-C3BD3709CD00}"/>
              </a:ext>
            </a:extLst>
          </p:cNvPr>
          <p:cNvSpPr txBox="1"/>
          <p:nvPr/>
        </p:nvSpPr>
        <p:spPr>
          <a:xfrm>
            <a:off x="4199605" y="532823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cxnSp>
        <p:nvCxnSpPr>
          <p:cNvPr id="28" name="Straight Connector 27">
            <a:extLst>
              <a:ext uri="{FF2B5EF4-FFF2-40B4-BE49-F238E27FC236}">
                <a16:creationId xmlns:a16="http://schemas.microsoft.com/office/drawing/2014/main" id="{4A02378D-7285-9E88-70E2-B78CA6A37D7D}"/>
              </a:ext>
            </a:extLst>
          </p:cNvPr>
          <p:cNvCxnSpPr>
            <a:stCxn id="7" idx="2"/>
            <a:endCxn id="27" idx="0"/>
          </p:cNvCxnSpPr>
          <p:nvPr/>
        </p:nvCxnSpPr>
        <p:spPr>
          <a:xfrm>
            <a:off x="4024054" y="4991943"/>
            <a:ext cx="545828" cy="336293"/>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2FE0954-842C-107B-FCA6-6DF4A4B11CAF}"/>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Xóa Node (2,10):</a:t>
            </a:r>
          </a:p>
        </p:txBody>
      </p:sp>
      <p:sp>
        <p:nvSpPr>
          <p:cNvPr id="31" name="Arrow: Left 30">
            <a:extLst>
              <a:ext uri="{FF2B5EF4-FFF2-40B4-BE49-F238E27FC236}">
                <a16:creationId xmlns:a16="http://schemas.microsoft.com/office/drawing/2014/main" id="{BBE04D5A-895E-FA44-C2D4-060A62BB1302}"/>
              </a:ext>
            </a:extLst>
          </p:cNvPr>
          <p:cNvSpPr/>
          <p:nvPr/>
        </p:nvSpPr>
        <p:spPr>
          <a:xfrm>
            <a:off x="5299073" y="3981308"/>
            <a:ext cx="683172" cy="240687"/>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47349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xóa (Deletion) </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42</a:t>
            </a:fld>
            <a:endParaRPr lang="en-US"/>
          </a:p>
        </p:txBody>
      </p:sp>
      <p:sp>
        <p:nvSpPr>
          <p:cNvPr id="2" name="TextBox 1">
            <a:extLst>
              <a:ext uri="{FF2B5EF4-FFF2-40B4-BE49-F238E27FC236}">
                <a16:creationId xmlns:a16="http://schemas.microsoft.com/office/drawing/2014/main" id="{86AF23CA-5A02-19C6-B185-E5F1405629AD}"/>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72D3E0A7-BD2A-A7C3-A13F-5C30AAB6257D}"/>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20F149AD-16CA-EF93-FC95-91549DA26BDF}"/>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5" name="TextBox 4">
            <a:extLst>
              <a:ext uri="{FF2B5EF4-FFF2-40B4-BE49-F238E27FC236}">
                <a16:creationId xmlns:a16="http://schemas.microsoft.com/office/drawing/2014/main" id="{7D8ACE24-197D-FF76-962C-6C0B8AC0D882}"/>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7" name="TextBox 6">
            <a:extLst>
              <a:ext uri="{FF2B5EF4-FFF2-40B4-BE49-F238E27FC236}">
                <a16:creationId xmlns:a16="http://schemas.microsoft.com/office/drawing/2014/main" id="{24635568-D0A9-A41E-C760-6254B037DD2F}"/>
              </a:ext>
            </a:extLst>
          </p:cNvPr>
          <p:cNvSpPr txBox="1"/>
          <p:nvPr/>
        </p:nvSpPr>
        <p:spPr>
          <a:xfrm>
            <a:off x="3653777" y="4622611"/>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9" name="TextBox 8">
            <a:extLst>
              <a:ext uri="{FF2B5EF4-FFF2-40B4-BE49-F238E27FC236}">
                <a16:creationId xmlns:a16="http://schemas.microsoft.com/office/drawing/2014/main" id="{AD1AF3FA-474E-1B5B-7BA1-15B0A31F3A08}"/>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EA9F726A-42F0-2262-D46A-AB8E47C1E466}"/>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1" name="TextBox 10">
            <a:extLst>
              <a:ext uri="{FF2B5EF4-FFF2-40B4-BE49-F238E27FC236}">
                <a16:creationId xmlns:a16="http://schemas.microsoft.com/office/drawing/2014/main" id="{1CB4B36E-6EDF-7EC6-CEE3-E4A2329CD9B8}"/>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2" name="TextBox 11">
            <a:extLst>
              <a:ext uri="{FF2B5EF4-FFF2-40B4-BE49-F238E27FC236}">
                <a16:creationId xmlns:a16="http://schemas.microsoft.com/office/drawing/2014/main" id="{15303862-0ECE-A039-4B80-4208E85A6D46}"/>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3" name="TextBox 12">
            <a:extLst>
              <a:ext uri="{FF2B5EF4-FFF2-40B4-BE49-F238E27FC236}">
                <a16:creationId xmlns:a16="http://schemas.microsoft.com/office/drawing/2014/main" id="{5EFB558B-F6C7-CEB8-B5C1-2B769ABA7373}"/>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4" name="TextBox 13">
            <a:extLst>
              <a:ext uri="{FF2B5EF4-FFF2-40B4-BE49-F238E27FC236}">
                <a16:creationId xmlns:a16="http://schemas.microsoft.com/office/drawing/2014/main" id="{FFB4BB99-1175-E501-57F0-40393B581F04}"/>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5" name="TextBox 14">
            <a:extLst>
              <a:ext uri="{FF2B5EF4-FFF2-40B4-BE49-F238E27FC236}">
                <a16:creationId xmlns:a16="http://schemas.microsoft.com/office/drawing/2014/main" id="{9665B6AB-721B-72E4-7935-0E0B87486963}"/>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6" name="Straight Connector 15">
            <a:extLst>
              <a:ext uri="{FF2B5EF4-FFF2-40B4-BE49-F238E27FC236}">
                <a16:creationId xmlns:a16="http://schemas.microsoft.com/office/drawing/2014/main" id="{0E39F962-7BDB-43B9-B3D3-98C32F9126B0}"/>
              </a:ext>
            </a:extLst>
          </p:cNvPr>
          <p:cNvCxnSpPr>
            <a:stCxn id="10" idx="2"/>
            <a:endCxn id="5"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164C19-121A-6A26-3E01-4F89AC674EC8}"/>
              </a:ext>
            </a:extLst>
          </p:cNvPr>
          <p:cNvCxnSpPr>
            <a:cxnSpLocks/>
            <a:stCxn id="10" idx="2"/>
            <a:endCxn id="13"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FF4AB22-7B2B-CCC0-A730-73F1DF57672E}"/>
              </a:ext>
            </a:extLst>
          </p:cNvPr>
          <p:cNvCxnSpPr>
            <a:stCxn id="5" idx="2"/>
            <a:endCxn id="3"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98ABC90-BB56-C10B-C535-47036CE2633A}"/>
              </a:ext>
            </a:extLst>
          </p:cNvPr>
          <p:cNvCxnSpPr>
            <a:stCxn id="5" idx="2"/>
            <a:endCxn id="9"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C5A1994-12E8-6022-7E96-7FC68AD9CEFE}"/>
              </a:ext>
            </a:extLst>
          </p:cNvPr>
          <p:cNvCxnSpPr>
            <a:stCxn id="13" idx="2"/>
            <a:endCxn id="12"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E59DB5A-45C0-3426-A789-9970692BAA47}"/>
              </a:ext>
            </a:extLst>
          </p:cNvPr>
          <p:cNvCxnSpPr>
            <a:stCxn id="13" idx="2"/>
            <a:endCxn id="15"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D35C579-86DA-7DA5-98E1-7479D041514A}"/>
              </a:ext>
            </a:extLst>
          </p:cNvPr>
          <p:cNvCxnSpPr>
            <a:stCxn id="3" idx="2"/>
            <a:endCxn id="2"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407F1F5-B53B-ADCA-2C92-0686F8779EDA}"/>
              </a:ext>
            </a:extLst>
          </p:cNvPr>
          <p:cNvCxnSpPr>
            <a:stCxn id="3" idx="2"/>
            <a:endCxn id="4"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BCD582E-226C-D32F-361C-CAB22CA54FC7}"/>
              </a:ext>
            </a:extLst>
          </p:cNvPr>
          <p:cNvCxnSpPr>
            <a:stCxn id="9" idx="2"/>
            <a:endCxn id="7"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AB75598-ED69-9C41-A143-90E74611DD86}"/>
              </a:ext>
            </a:extLst>
          </p:cNvPr>
          <p:cNvCxnSpPr>
            <a:stCxn id="12" idx="2"/>
            <a:endCxn id="11"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8D1D854-E0DF-CB05-E6AD-FA13836B6A8B}"/>
              </a:ext>
            </a:extLst>
          </p:cNvPr>
          <p:cNvCxnSpPr>
            <a:stCxn id="15" idx="2"/>
            <a:endCxn id="14"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17523F4-65C6-E2B0-6E77-C3BD3709CD00}"/>
              </a:ext>
            </a:extLst>
          </p:cNvPr>
          <p:cNvSpPr txBox="1"/>
          <p:nvPr/>
        </p:nvSpPr>
        <p:spPr>
          <a:xfrm>
            <a:off x="4199605" y="532823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cxnSp>
        <p:nvCxnSpPr>
          <p:cNvPr id="28" name="Straight Connector 27">
            <a:extLst>
              <a:ext uri="{FF2B5EF4-FFF2-40B4-BE49-F238E27FC236}">
                <a16:creationId xmlns:a16="http://schemas.microsoft.com/office/drawing/2014/main" id="{4A02378D-7285-9E88-70E2-B78CA6A37D7D}"/>
              </a:ext>
            </a:extLst>
          </p:cNvPr>
          <p:cNvCxnSpPr>
            <a:stCxn id="7" idx="2"/>
            <a:endCxn id="27" idx="0"/>
          </p:cNvCxnSpPr>
          <p:nvPr/>
        </p:nvCxnSpPr>
        <p:spPr>
          <a:xfrm>
            <a:off x="4024054" y="4991943"/>
            <a:ext cx="545828" cy="336293"/>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2FE0954-842C-107B-FCA6-6DF4A4B11CAF}"/>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Xóa Node (2,10):</a:t>
            </a:r>
          </a:p>
        </p:txBody>
      </p:sp>
      <p:sp>
        <p:nvSpPr>
          <p:cNvPr id="31" name="Arrow: Left 30">
            <a:extLst>
              <a:ext uri="{FF2B5EF4-FFF2-40B4-BE49-F238E27FC236}">
                <a16:creationId xmlns:a16="http://schemas.microsoft.com/office/drawing/2014/main" id="{BBE04D5A-895E-FA44-C2D4-060A62BB1302}"/>
              </a:ext>
            </a:extLst>
          </p:cNvPr>
          <p:cNvSpPr/>
          <p:nvPr/>
        </p:nvSpPr>
        <p:spPr>
          <a:xfrm>
            <a:off x="4569881" y="4686933"/>
            <a:ext cx="683172" cy="240687"/>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0591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xóa (Deletion) </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43</a:t>
            </a:fld>
            <a:endParaRPr lang="en-US"/>
          </a:p>
        </p:txBody>
      </p:sp>
      <p:sp>
        <p:nvSpPr>
          <p:cNvPr id="2" name="TextBox 1">
            <a:extLst>
              <a:ext uri="{FF2B5EF4-FFF2-40B4-BE49-F238E27FC236}">
                <a16:creationId xmlns:a16="http://schemas.microsoft.com/office/drawing/2014/main" id="{86AF23CA-5A02-19C6-B185-E5F1405629AD}"/>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72D3E0A7-BD2A-A7C3-A13F-5C30AAB6257D}"/>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20F149AD-16CA-EF93-FC95-91549DA26BDF}"/>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5" name="TextBox 4">
            <a:extLst>
              <a:ext uri="{FF2B5EF4-FFF2-40B4-BE49-F238E27FC236}">
                <a16:creationId xmlns:a16="http://schemas.microsoft.com/office/drawing/2014/main" id="{7D8ACE24-197D-FF76-962C-6C0B8AC0D882}"/>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7" name="TextBox 6">
            <a:extLst>
              <a:ext uri="{FF2B5EF4-FFF2-40B4-BE49-F238E27FC236}">
                <a16:creationId xmlns:a16="http://schemas.microsoft.com/office/drawing/2014/main" id="{24635568-D0A9-A41E-C760-6254B037DD2F}"/>
              </a:ext>
            </a:extLst>
          </p:cNvPr>
          <p:cNvSpPr txBox="1"/>
          <p:nvPr/>
        </p:nvSpPr>
        <p:spPr>
          <a:xfrm>
            <a:off x="3653777" y="4622611"/>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9" name="TextBox 8">
            <a:extLst>
              <a:ext uri="{FF2B5EF4-FFF2-40B4-BE49-F238E27FC236}">
                <a16:creationId xmlns:a16="http://schemas.microsoft.com/office/drawing/2014/main" id="{AD1AF3FA-474E-1B5B-7BA1-15B0A31F3A08}"/>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EA9F726A-42F0-2262-D46A-AB8E47C1E466}"/>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1" name="TextBox 10">
            <a:extLst>
              <a:ext uri="{FF2B5EF4-FFF2-40B4-BE49-F238E27FC236}">
                <a16:creationId xmlns:a16="http://schemas.microsoft.com/office/drawing/2014/main" id="{1CB4B36E-6EDF-7EC6-CEE3-E4A2329CD9B8}"/>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2" name="TextBox 11">
            <a:extLst>
              <a:ext uri="{FF2B5EF4-FFF2-40B4-BE49-F238E27FC236}">
                <a16:creationId xmlns:a16="http://schemas.microsoft.com/office/drawing/2014/main" id="{15303862-0ECE-A039-4B80-4208E85A6D46}"/>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3" name="TextBox 12">
            <a:extLst>
              <a:ext uri="{FF2B5EF4-FFF2-40B4-BE49-F238E27FC236}">
                <a16:creationId xmlns:a16="http://schemas.microsoft.com/office/drawing/2014/main" id="{5EFB558B-F6C7-CEB8-B5C1-2B769ABA7373}"/>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4" name="TextBox 13">
            <a:extLst>
              <a:ext uri="{FF2B5EF4-FFF2-40B4-BE49-F238E27FC236}">
                <a16:creationId xmlns:a16="http://schemas.microsoft.com/office/drawing/2014/main" id="{FFB4BB99-1175-E501-57F0-40393B581F04}"/>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5" name="TextBox 14">
            <a:extLst>
              <a:ext uri="{FF2B5EF4-FFF2-40B4-BE49-F238E27FC236}">
                <a16:creationId xmlns:a16="http://schemas.microsoft.com/office/drawing/2014/main" id="{9665B6AB-721B-72E4-7935-0E0B87486963}"/>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6" name="Straight Connector 15">
            <a:extLst>
              <a:ext uri="{FF2B5EF4-FFF2-40B4-BE49-F238E27FC236}">
                <a16:creationId xmlns:a16="http://schemas.microsoft.com/office/drawing/2014/main" id="{0E39F962-7BDB-43B9-B3D3-98C32F9126B0}"/>
              </a:ext>
            </a:extLst>
          </p:cNvPr>
          <p:cNvCxnSpPr>
            <a:stCxn id="10" idx="2"/>
            <a:endCxn id="5"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164C19-121A-6A26-3E01-4F89AC674EC8}"/>
              </a:ext>
            </a:extLst>
          </p:cNvPr>
          <p:cNvCxnSpPr>
            <a:cxnSpLocks/>
            <a:stCxn id="10" idx="2"/>
            <a:endCxn id="13"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FF4AB22-7B2B-CCC0-A730-73F1DF57672E}"/>
              </a:ext>
            </a:extLst>
          </p:cNvPr>
          <p:cNvCxnSpPr>
            <a:stCxn id="5" idx="2"/>
            <a:endCxn id="3"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98ABC90-BB56-C10B-C535-47036CE2633A}"/>
              </a:ext>
            </a:extLst>
          </p:cNvPr>
          <p:cNvCxnSpPr>
            <a:stCxn id="5" idx="2"/>
            <a:endCxn id="9"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C5A1994-12E8-6022-7E96-7FC68AD9CEFE}"/>
              </a:ext>
            </a:extLst>
          </p:cNvPr>
          <p:cNvCxnSpPr>
            <a:stCxn id="13" idx="2"/>
            <a:endCxn id="12"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E59DB5A-45C0-3426-A789-9970692BAA47}"/>
              </a:ext>
            </a:extLst>
          </p:cNvPr>
          <p:cNvCxnSpPr>
            <a:stCxn id="13" idx="2"/>
            <a:endCxn id="15"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D35C579-86DA-7DA5-98E1-7479D041514A}"/>
              </a:ext>
            </a:extLst>
          </p:cNvPr>
          <p:cNvCxnSpPr>
            <a:stCxn id="3" idx="2"/>
            <a:endCxn id="2"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407F1F5-B53B-ADCA-2C92-0686F8779EDA}"/>
              </a:ext>
            </a:extLst>
          </p:cNvPr>
          <p:cNvCxnSpPr>
            <a:stCxn id="3" idx="2"/>
            <a:endCxn id="4"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BCD582E-226C-D32F-361C-CAB22CA54FC7}"/>
              </a:ext>
            </a:extLst>
          </p:cNvPr>
          <p:cNvCxnSpPr>
            <a:stCxn id="9" idx="2"/>
            <a:endCxn id="7"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AB75598-ED69-9C41-A143-90E74611DD86}"/>
              </a:ext>
            </a:extLst>
          </p:cNvPr>
          <p:cNvCxnSpPr>
            <a:stCxn id="12" idx="2"/>
            <a:endCxn id="11"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8D1D854-E0DF-CB05-E6AD-FA13836B6A8B}"/>
              </a:ext>
            </a:extLst>
          </p:cNvPr>
          <p:cNvCxnSpPr>
            <a:stCxn id="15" idx="2"/>
            <a:endCxn id="14"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17523F4-65C6-E2B0-6E77-C3BD3709CD00}"/>
              </a:ext>
            </a:extLst>
          </p:cNvPr>
          <p:cNvSpPr txBox="1"/>
          <p:nvPr/>
        </p:nvSpPr>
        <p:spPr>
          <a:xfrm>
            <a:off x="4199605" y="532823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cxnSp>
        <p:nvCxnSpPr>
          <p:cNvPr id="28" name="Straight Connector 27">
            <a:extLst>
              <a:ext uri="{FF2B5EF4-FFF2-40B4-BE49-F238E27FC236}">
                <a16:creationId xmlns:a16="http://schemas.microsoft.com/office/drawing/2014/main" id="{4A02378D-7285-9E88-70E2-B78CA6A37D7D}"/>
              </a:ext>
            </a:extLst>
          </p:cNvPr>
          <p:cNvCxnSpPr>
            <a:stCxn id="7" idx="2"/>
            <a:endCxn id="27" idx="0"/>
          </p:cNvCxnSpPr>
          <p:nvPr/>
        </p:nvCxnSpPr>
        <p:spPr>
          <a:xfrm>
            <a:off x="4024054" y="4991943"/>
            <a:ext cx="545828" cy="336293"/>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2FE0954-842C-107B-FCA6-6DF4A4B11CAF}"/>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Xóa Node (2,10):</a:t>
            </a:r>
          </a:p>
        </p:txBody>
      </p:sp>
      <p:sp>
        <p:nvSpPr>
          <p:cNvPr id="31" name="Arrow: Left 30">
            <a:extLst>
              <a:ext uri="{FF2B5EF4-FFF2-40B4-BE49-F238E27FC236}">
                <a16:creationId xmlns:a16="http://schemas.microsoft.com/office/drawing/2014/main" id="{BBE04D5A-895E-FA44-C2D4-060A62BB1302}"/>
              </a:ext>
            </a:extLst>
          </p:cNvPr>
          <p:cNvSpPr/>
          <p:nvPr/>
        </p:nvSpPr>
        <p:spPr>
          <a:xfrm>
            <a:off x="5170592" y="5392558"/>
            <a:ext cx="683172" cy="240687"/>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8962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xóa (Deletion) </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44</a:t>
            </a:fld>
            <a:endParaRPr lang="en-US"/>
          </a:p>
        </p:txBody>
      </p:sp>
      <p:sp>
        <p:nvSpPr>
          <p:cNvPr id="2" name="TextBox 1">
            <a:extLst>
              <a:ext uri="{FF2B5EF4-FFF2-40B4-BE49-F238E27FC236}">
                <a16:creationId xmlns:a16="http://schemas.microsoft.com/office/drawing/2014/main" id="{86AF23CA-5A02-19C6-B185-E5F1405629AD}"/>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 name="TextBox 2">
            <a:extLst>
              <a:ext uri="{FF2B5EF4-FFF2-40B4-BE49-F238E27FC236}">
                <a16:creationId xmlns:a16="http://schemas.microsoft.com/office/drawing/2014/main" id="{72D3E0A7-BD2A-A7C3-A13F-5C30AAB6257D}"/>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4" name="TextBox 3">
            <a:extLst>
              <a:ext uri="{FF2B5EF4-FFF2-40B4-BE49-F238E27FC236}">
                <a16:creationId xmlns:a16="http://schemas.microsoft.com/office/drawing/2014/main" id="{20F149AD-16CA-EF93-FC95-91549DA26BDF}"/>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5" name="TextBox 4">
            <a:extLst>
              <a:ext uri="{FF2B5EF4-FFF2-40B4-BE49-F238E27FC236}">
                <a16:creationId xmlns:a16="http://schemas.microsoft.com/office/drawing/2014/main" id="{7D8ACE24-197D-FF76-962C-6C0B8AC0D882}"/>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7" name="TextBox 6">
            <a:extLst>
              <a:ext uri="{FF2B5EF4-FFF2-40B4-BE49-F238E27FC236}">
                <a16:creationId xmlns:a16="http://schemas.microsoft.com/office/drawing/2014/main" id="{24635568-D0A9-A41E-C760-6254B037DD2F}"/>
              </a:ext>
            </a:extLst>
          </p:cNvPr>
          <p:cNvSpPr txBox="1"/>
          <p:nvPr/>
        </p:nvSpPr>
        <p:spPr>
          <a:xfrm>
            <a:off x="3653777" y="4622611"/>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9" name="TextBox 8">
            <a:extLst>
              <a:ext uri="{FF2B5EF4-FFF2-40B4-BE49-F238E27FC236}">
                <a16:creationId xmlns:a16="http://schemas.microsoft.com/office/drawing/2014/main" id="{AD1AF3FA-474E-1B5B-7BA1-15B0A31F3A08}"/>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EA9F726A-42F0-2262-D46A-AB8E47C1E466}"/>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1" name="TextBox 10">
            <a:extLst>
              <a:ext uri="{FF2B5EF4-FFF2-40B4-BE49-F238E27FC236}">
                <a16:creationId xmlns:a16="http://schemas.microsoft.com/office/drawing/2014/main" id="{1CB4B36E-6EDF-7EC6-CEE3-E4A2329CD9B8}"/>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2" name="TextBox 11">
            <a:extLst>
              <a:ext uri="{FF2B5EF4-FFF2-40B4-BE49-F238E27FC236}">
                <a16:creationId xmlns:a16="http://schemas.microsoft.com/office/drawing/2014/main" id="{15303862-0ECE-A039-4B80-4208E85A6D46}"/>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3" name="TextBox 12">
            <a:extLst>
              <a:ext uri="{FF2B5EF4-FFF2-40B4-BE49-F238E27FC236}">
                <a16:creationId xmlns:a16="http://schemas.microsoft.com/office/drawing/2014/main" id="{5EFB558B-F6C7-CEB8-B5C1-2B769ABA7373}"/>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4" name="TextBox 13">
            <a:extLst>
              <a:ext uri="{FF2B5EF4-FFF2-40B4-BE49-F238E27FC236}">
                <a16:creationId xmlns:a16="http://schemas.microsoft.com/office/drawing/2014/main" id="{FFB4BB99-1175-E501-57F0-40393B581F04}"/>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5" name="TextBox 14">
            <a:extLst>
              <a:ext uri="{FF2B5EF4-FFF2-40B4-BE49-F238E27FC236}">
                <a16:creationId xmlns:a16="http://schemas.microsoft.com/office/drawing/2014/main" id="{9665B6AB-721B-72E4-7935-0E0B87486963}"/>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6" name="Straight Connector 15">
            <a:extLst>
              <a:ext uri="{FF2B5EF4-FFF2-40B4-BE49-F238E27FC236}">
                <a16:creationId xmlns:a16="http://schemas.microsoft.com/office/drawing/2014/main" id="{0E39F962-7BDB-43B9-B3D3-98C32F9126B0}"/>
              </a:ext>
            </a:extLst>
          </p:cNvPr>
          <p:cNvCxnSpPr>
            <a:stCxn id="10" idx="2"/>
            <a:endCxn id="5"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164C19-121A-6A26-3E01-4F89AC674EC8}"/>
              </a:ext>
            </a:extLst>
          </p:cNvPr>
          <p:cNvCxnSpPr>
            <a:cxnSpLocks/>
            <a:stCxn id="10" idx="2"/>
            <a:endCxn id="13"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FF4AB22-7B2B-CCC0-A730-73F1DF57672E}"/>
              </a:ext>
            </a:extLst>
          </p:cNvPr>
          <p:cNvCxnSpPr>
            <a:stCxn id="5" idx="2"/>
            <a:endCxn id="3"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98ABC90-BB56-C10B-C535-47036CE2633A}"/>
              </a:ext>
            </a:extLst>
          </p:cNvPr>
          <p:cNvCxnSpPr>
            <a:stCxn id="5" idx="2"/>
            <a:endCxn id="9"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C5A1994-12E8-6022-7E96-7FC68AD9CEFE}"/>
              </a:ext>
            </a:extLst>
          </p:cNvPr>
          <p:cNvCxnSpPr>
            <a:stCxn id="13" idx="2"/>
            <a:endCxn id="12"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E59DB5A-45C0-3426-A789-9970692BAA47}"/>
              </a:ext>
            </a:extLst>
          </p:cNvPr>
          <p:cNvCxnSpPr>
            <a:stCxn id="13" idx="2"/>
            <a:endCxn id="15"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D35C579-86DA-7DA5-98E1-7479D041514A}"/>
              </a:ext>
            </a:extLst>
          </p:cNvPr>
          <p:cNvCxnSpPr>
            <a:stCxn id="3" idx="2"/>
            <a:endCxn id="2"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407F1F5-B53B-ADCA-2C92-0686F8779EDA}"/>
              </a:ext>
            </a:extLst>
          </p:cNvPr>
          <p:cNvCxnSpPr>
            <a:stCxn id="3" idx="2"/>
            <a:endCxn id="4"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BCD582E-226C-D32F-361C-CAB22CA54FC7}"/>
              </a:ext>
            </a:extLst>
          </p:cNvPr>
          <p:cNvCxnSpPr>
            <a:stCxn id="9" idx="2"/>
            <a:endCxn id="7"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AB75598-ED69-9C41-A143-90E74611DD86}"/>
              </a:ext>
            </a:extLst>
          </p:cNvPr>
          <p:cNvCxnSpPr>
            <a:stCxn id="12" idx="2"/>
            <a:endCxn id="11"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8D1D854-E0DF-CB05-E6AD-FA13836B6A8B}"/>
              </a:ext>
            </a:extLst>
          </p:cNvPr>
          <p:cNvCxnSpPr>
            <a:stCxn id="15" idx="2"/>
            <a:endCxn id="14"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17523F4-65C6-E2B0-6E77-C3BD3709CD00}"/>
              </a:ext>
            </a:extLst>
          </p:cNvPr>
          <p:cNvSpPr txBox="1"/>
          <p:nvPr/>
        </p:nvSpPr>
        <p:spPr>
          <a:xfrm>
            <a:off x="4199605" y="5328236"/>
            <a:ext cx="740553" cy="369332"/>
          </a:xfrm>
          <a:prstGeom prst="rect">
            <a:avLst/>
          </a:prstGeom>
          <a:solidFill>
            <a:srgbClr val="FF000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cxnSp>
        <p:nvCxnSpPr>
          <p:cNvPr id="28" name="Straight Connector 27">
            <a:extLst>
              <a:ext uri="{FF2B5EF4-FFF2-40B4-BE49-F238E27FC236}">
                <a16:creationId xmlns:a16="http://schemas.microsoft.com/office/drawing/2014/main" id="{4A02378D-7285-9E88-70E2-B78CA6A37D7D}"/>
              </a:ext>
            </a:extLst>
          </p:cNvPr>
          <p:cNvCxnSpPr>
            <a:stCxn id="7" idx="2"/>
            <a:endCxn id="27" idx="0"/>
          </p:cNvCxnSpPr>
          <p:nvPr/>
        </p:nvCxnSpPr>
        <p:spPr>
          <a:xfrm>
            <a:off x="4024054" y="4991943"/>
            <a:ext cx="545828" cy="336293"/>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2FE0954-842C-107B-FCA6-6DF4A4B11CAF}"/>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Xóa Node (2,10):</a:t>
            </a:r>
          </a:p>
        </p:txBody>
      </p:sp>
      <p:sp>
        <p:nvSpPr>
          <p:cNvPr id="31" name="Arrow: Left 30">
            <a:extLst>
              <a:ext uri="{FF2B5EF4-FFF2-40B4-BE49-F238E27FC236}">
                <a16:creationId xmlns:a16="http://schemas.microsoft.com/office/drawing/2014/main" id="{BBE04D5A-895E-FA44-C2D4-060A62BB1302}"/>
              </a:ext>
            </a:extLst>
          </p:cNvPr>
          <p:cNvSpPr/>
          <p:nvPr/>
        </p:nvSpPr>
        <p:spPr>
          <a:xfrm>
            <a:off x="5170592" y="5392558"/>
            <a:ext cx="683172" cy="240687"/>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6821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xóa (Deletion) </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45</a:t>
            </a:fld>
            <a:endParaRPr lang="en-US"/>
          </a:p>
        </p:txBody>
      </p:sp>
      <p:sp>
        <p:nvSpPr>
          <p:cNvPr id="29" name="Text Placeholder 2">
            <a:extLst>
              <a:ext uri="{FF2B5EF4-FFF2-40B4-BE49-F238E27FC236}">
                <a16:creationId xmlns:a16="http://schemas.microsoft.com/office/drawing/2014/main" id="{12FE0954-842C-107B-FCA6-6DF4A4B11CAF}"/>
              </a:ext>
            </a:extLst>
          </p:cNvPr>
          <p:cNvSpPr txBox="1">
            <a:spLocks/>
          </p:cNvSpPr>
          <p:nvPr/>
        </p:nvSpPr>
        <p:spPr>
          <a:xfrm>
            <a:off x="1510748" y="1796202"/>
            <a:ext cx="9462051"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Ví dụ: Xóa Node (2,10):</a:t>
            </a:r>
          </a:p>
        </p:txBody>
      </p:sp>
      <p:sp>
        <p:nvSpPr>
          <p:cNvPr id="30" name="TextBox 29">
            <a:extLst>
              <a:ext uri="{FF2B5EF4-FFF2-40B4-BE49-F238E27FC236}">
                <a16:creationId xmlns:a16="http://schemas.microsoft.com/office/drawing/2014/main" id="{91E2C330-F6B6-6C7D-5007-CB0C5BD61DBE}"/>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2" name="TextBox 31">
            <a:extLst>
              <a:ext uri="{FF2B5EF4-FFF2-40B4-BE49-F238E27FC236}">
                <a16:creationId xmlns:a16="http://schemas.microsoft.com/office/drawing/2014/main" id="{475CB197-8DAB-DC2B-4823-6E648A4A3B23}"/>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33" name="TextBox 32">
            <a:extLst>
              <a:ext uri="{FF2B5EF4-FFF2-40B4-BE49-F238E27FC236}">
                <a16:creationId xmlns:a16="http://schemas.microsoft.com/office/drawing/2014/main" id="{86A4CAA0-04DA-A1D8-0980-3F373B6DF0D7}"/>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4" name="TextBox 33">
            <a:extLst>
              <a:ext uri="{FF2B5EF4-FFF2-40B4-BE49-F238E27FC236}">
                <a16:creationId xmlns:a16="http://schemas.microsoft.com/office/drawing/2014/main" id="{2457AA54-5579-D919-7E87-6DC2E262E6AD}"/>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5" name="TextBox 34">
            <a:extLst>
              <a:ext uri="{FF2B5EF4-FFF2-40B4-BE49-F238E27FC236}">
                <a16:creationId xmlns:a16="http://schemas.microsoft.com/office/drawing/2014/main" id="{74D0EED6-01FD-13EB-4AE0-38671625E30C}"/>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36" name="TextBox 35">
            <a:extLst>
              <a:ext uri="{FF2B5EF4-FFF2-40B4-BE49-F238E27FC236}">
                <a16:creationId xmlns:a16="http://schemas.microsoft.com/office/drawing/2014/main" id="{3B368BB0-8CEE-D1F8-5893-A2B6F1CBAFAF}"/>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7" name="TextBox 36">
            <a:extLst>
              <a:ext uri="{FF2B5EF4-FFF2-40B4-BE49-F238E27FC236}">
                <a16:creationId xmlns:a16="http://schemas.microsoft.com/office/drawing/2014/main" id="{83D317EF-01E3-8DC4-5141-ECAF77B15248}"/>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8" name="TextBox 37">
            <a:extLst>
              <a:ext uri="{FF2B5EF4-FFF2-40B4-BE49-F238E27FC236}">
                <a16:creationId xmlns:a16="http://schemas.microsoft.com/office/drawing/2014/main" id="{8701FD75-EB83-6735-1117-32B173A81420}"/>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9" name="TextBox 38">
            <a:extLst>
              <a:ext uri="{FF2B5EF4-FFF2-40B4-BE49-F238E27FC236}">
                <a16:creationId xmlns:a16="http://schemas.microsoft.com/office/drawing/2014/main" id="{6919EAA2-FA77-982C-D844-8CBA9039D963}"/>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40" name="TextBox 39">
            <a:extLst>
              <a:ext uri="{FF2B5EF4-FFF2-40B4-BE49-F238E27FC236}">
                <a16:creationId xmlns:a16="http://schemas.microsoft.com/office/drawing/2014/main" id="{FB93AE90-718E-3948-6324-E4A1740DCAAD}"/>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41" name="TextBox 40">
            <a:extLst>
              <a:ext uri="{FF2B5EF4-FFF2-40B4-BE49-F238E27FC236}">
                <a16:creationId xmlns:a16="http://schemas.microsoft.com/office/drawing/2014/main" id="{0B126013-6723-205A-599D-D7695EBE1CED}"/>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42" name="TextBox 41">
            <a:extLst>
              <a:ext uri="{FF2B5EF4-FFF2-40B4-BE49-F238E27FC236}">
                <a16:creationId xmlns:a16="http://schemas.microsoft.com/office/drawing/2014/main" id="{8BB0CC26-F829-431E-1EA9-C60062766BA4}"/>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43" name="Straight Connector 42">
            <a:extLst>
              <a:ext uri="{FF2B5EF4-FFF2-40B4-BE49-F238E27FC236}">
                <a16:creationId xmlns:a16="http://schemas.microsoft.com/office/drawing/2014/main" id="{4FEF2441-5A04-9CFC-98CE-207150369653}"/>
              </a:ext>
            </a:extLst>
          </p:cNvPr>
          <p:cNvCxnSpPr>
            <a:stCxn id="37" idx="2"/>
            <a:endCxn id="34"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8E8424D-DDF8-E2F1-6A21-B1D4B66362D7}"/>
              </a:ext>
            </a:extLst>
          </p:cNvPr>
          <p:cNvCxnSpPr>
            <a:cxnSpLocks/>
            <a:stCxn id="37" idx="2"/>
            <a:endCxn id="40"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9204A4E9-A621-B68A-6907-2FCD7769D99D}"/>
              </a:ext>
            </a:extLst>
          </p:cNvPr>
          <p:cNvCxnSpPr>
            <a:stCxn id="34" idx="2"/>
            <a:endCxn id="32"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4E49F1B-AF77-3000-F7D8-0AC06606FE9F}"/>
              </a:ext>
            </a:extLst>
          </p:cNvPr>
          <p:cNvCxnSpPr>
            <a:stCxn id="34" idx="2"/>
            <a:endCxn id="36"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D579E09-90DA-5C08-B5A5-F16BBFBB4CD9}"/>
              </a:ext>
            </a:extLst>
          </p:cNvPr>
          <p:cNvCxnSpPr>
            <a:stCxn id="40" idx="2"/>
            <a:endCxn id="39"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4BED988-DE50-7B81-2C55-72273AD7CF6F}"/>
              </a:ext>
            </a:extLst>
          </p:cNvPr>
          <p:cNvCxnSpPr>
            <a:stCxn id="40" idx="2"/>
            <a:endCxn id="42"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DC70CFB-D8FB-B94D-C45E-AA3D38AB5669}"/>
              </a:ext>
            </a:extLst>
          </p:cNvPr>
          <p:cNvCxnSpPr>
            <a:stCxn id="32" idx="2"/>
            <a:endCxn id="30"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5710D1A-33EB-333C-FB42-94D16474D20C}"/>
              </a:ext>
            </a:extLst>
          </p:cNvPr>
          <p:cNvCxnSpPr>
            <a:stCxn id="32" idx="2"/>
            <a:endCxn id="33"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A898B9B-BF20-9AC3-DA34-D9907F5E5318}"/>
              </a:ext>
            </a:extLst>
          </p:cNvPr>
          <p:cNvCxnSpPr>
            <a:stCxn id="36" idx="2"/>
            <a:endCxn id="35"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95864FD-FEA3-B670-82BC-911A0EDC4254}"/>
              </a:ext>
            </a:extLst>
          </p:cNvPr>
          <p:cNvCxnSpPr>
            <a:stCxn id="39" idx="2"/>
            <a:endCxn id="38"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2802A2F-B7BA-14EC-3362-EEB2E5928B76}"/>
              </a:ext>
            </a:extLst>
          </p:cNvPr>
          <p:cNvCxnSpPr>
            <a:stCxn id="42" idx="2"/>
            <a:endCxn id="41"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4666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46</a:t>
            </a:fld>
            <a:endParaRPr lang="en-US"/>
          </a:p>
        </p:txBody>
      </p:sp>
      <p:sp>
        <p:nvSpPr>
          <p:cNvPr id="2" name="Text Placeholder 2">
            <a:extLst>
              <a:ext uri="{FF2B5EF4-FFF2-40B4-BE49-F238E27FC236}">
                <a16:creationId xmlns:a16="http://schemas.microsoft.com/office/drawing/2014/main" id="{9F1B7FBB-F177-0A6C-7EA9-7E1A53013086}"/>
              </a:ext>
            </a:extLst>
          </p:cNvPr>
          <p:cNvSpPr txBox="1">
            <a:spLocks/>
          </p:cNvSpPr>
          <p:nvPr/>
        </p:nvSpPr>
        <p:spPr>
          <a:xfrm>
            <a:off x="1521899" y="2305872"/>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chính xác (Exact Searching) </a:t>
            </a:r>
          </a:p>
        </p:txBody>
      </p:sp>
      <p:sp>
        <p:nvSpPr>
          <p:cNvPr id="4" name="Text Placeholder 2">
            <a:extLst>
              <a:ext uri="{FF2B5EF4-FFF2-40B4-BE49-F238E27FC236}">
                <a16:creationId xmlns:a16="http://schemas.microsoft.com/office/drawing/2014/main" id="{5B4C81BD-0127-AD67-8E40-FECD650C81DD}"/>
              </a:ext>
            </a:extLst>
          </p:cNvPr>
          <p:cNvSpPr txBox="1">
            <a:spLocks/>
          </p:cNvSpPr>
          <p:nvPr/>
        </p:nvSpPr>
        <p:spPr>
          <a:xfrm>
            <a:off x="1521900" y="3321626"/>
            <a:ext cx="4585251" cy="277437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vi-VN" sz="1800">
                <a:solidFill>
                  <a:schemeClr val="bg1"/>
                </a:solidFill>
                <a:latin typeface="+mn-lt"/>
              </a:rPr>
              <a:t>Tìm một điểm có giá trị xác định</a:t>
            </a:r>
          </a:p>
          <a:p>
            <a:pPr marL="285750" indent="-285750">
              <a:buFont typeface="Arial" panose="020B0604020202020204" pitchFamily="34" charset="0"/>
              <a:buChar char="•"/>
            </a:pPr>
            <a:r>
              <a:rPr lang="vi-VN" sz="1800">
                <a:solidFill>
                  <a:schemeClr val="bg1"/>
                </a:solidFill>
                <a:latin typeface="+mn-lt"/>
              </a:rPr>
              <a:t>Bắt đầu từ Node gốc, đi qua các Node con và so sánh giá trị xem nhánh nào có khả năng chứa điểm cần tìm thì đi qua nhánh đó.</a:t>
            </a:r>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6580588" y="2325744"/>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sp>
        <p:nvSpPr>
          <p:cNvPr id="5" name="Text Placeholder 2">
            <a:extLst>
              <a:ext uri="{FF2B5EF4-FFF2-40B4-BE49-F238E27FC236}">
                <a16:creationId xmlns:a16="http://schemas.microsoft.com/office/drawing/2014/main" id="{54B6948B-BB65-2045-5D25-E01EB02B6176}"/>
              </a:ext>
            </a:extLst>
          </p:cNvPr>
          <p:cNvSpPr txBox="1">
            <a:spLocks/>
          </p:cNvSpPr>
          <p:nvPr/>
        </p:nvSpPr>
        <p:spPr>
          <a:xfrm>
            <a:off x="6580588" y="3321626"/>
            <a:ext cx="4585251" cy="277437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vi-VN" sz="1800">
                <a:solidFill>
                  <a:schemeClr val="bg1"/>
                </a:solidFill>
                <a:latin typeface="+mn-lt"/>
              </a:rPr>
              <a:t>Tìm các điểm trong một khoảng xác định.</a:t>
            </a:r>
          </a:p>
          <a:p>
            <a:pPr marL="285750" indent="-285750">
              <a:buFont typeface="Arial" panose="020B0604020202020204" pitchFamily="34" charset="0"/>
              <a:buChar char="•"/>
            </a:pPr>
            <a:r>
              <a:rPr lang="vi-VN" sz="1800">
                <a:solidFill>
                  <a:schemeClr val="bg1"/>
                </a:solidFill>
                <a:latin typeface="+mn-lt"/>
              </a:rPr>
              <a:t>Bắt đầu từ Node gốc, đi qua các Node con và so sánh giá trị xem nhánh nào nằm trong khoảng phù hợp thì đưa vào hàng đợi.</a:t>
            </a:r>
          </a:p>
        </p:txBody>
      </p:sp>
    </p:spTree>
    <p:extLst>
      <p:ext uri="{BB962C8B-B14F-4D97-AF65-F5344CB8AC3E}">
        <p14:creationId xmlns:p14="http://schemas.microsoft.com/office/powerpoint/2010/main" val="8521012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47</a:t>
            </a:fld>
            <a:endParaRPr lang="en-US"/>
          </a:p>
        </p:txBody>
      </p:sp>
      <p:sp>
        <p:nvSpPr>
          <p:cNvPr id="2" name="Text Placeholder 2">
            <a:extLst>
              <a:ext uri="{FF2B5EF4-FFF2-40B4-BE49-F238E27FC236}">
                <a16:creationId xmlns:a16="http://schemas.microsoft.com/office/drawing/2014/main" id="{9F1B7FBB-F177-0A6C-7EA9-7E1A53013086}"/>
              </a:ext>
            </a:extLst>
          </p:cNvPr>
          <p:cNvSpPr txBox="1">
            <a:spLocks/>
          </p:cNvSpPr>
          <p:nvPr/>
        </p:nvSpPr>
        <p:spPr>
          <a:xfrm>
            <a:off x="3803374" y="1690240"/>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chính xác (Exact Searching) </a:t>
            </a:r>
          </a:p>
        </p:txBody>
      </p:sp>
      <p:grpSp>
        <p:nvGrpSpPr>
          <p:cNvPr id="53" name="Group 52">
            <a:extLst>
              <a:ext uri="{FF2B5EF4-FFF2-40B4-BE49-F238E27FC236}">
                <a16:creationId xmlns:a16="http://schemas.microsoft.com/office/drawing/2014/main" id="{C9A24FD8-03B1-4581-ABBD-0A2B60ABB660}"/>
              </a:ext>
            </a:extLst>
          </p:cNvPr>
          <p:cNvGrpSpPr/>
          <p:nvPr/>
        </p:nvGrpSpPr>
        <p:grpSpPr>
          <a:xfrm>
            <a:off x="1064277" y="2957981"/>
            <a:ext cx="9997870" cy="2403294"/>
            <a:chOff x="1069937" y="2588649"/>
            <a:chExt cx="9997870" cy="2403294"/>
          </a:xfrm>
        </p:grpSpPr>
        <p:sp>
          <p:nvSpPr>
            <p:cNvPr id="30" name="TextBox 29">
              <a:extLst>
                <a:ext uri="{FF2B5EF4-FFF2-40B4-BE49-F238E27FC236}">
                  <a16:creationId xmlns:a16="http://schemas.microsoft.com/office/drawing/2014/main" id="{9B9C8B07-79FC-E191-DEBA-FDEC702CADCE}"/>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1" name="TextBox 30">
              <a:extLst>
                <a:ext uri="{FF2B5EF4-FFF2-40B4-BE49-F238E27FC236}">
                  <a16:creationId xmlns:a16="http://schemas.microsoft.com/office/drawing/2014/main" id="{8A9DA5F5-E9D3-D26E-A5B4-7B3DEF5EB929}"/>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32" name="TextBox 31">
              <a:extLst>
                <a:ext uri="{FF2B5EF4-FFF2-40B4-BE49-F238E27FC236}">
                  <a16:creationId xmlns:a16="http://schemas.microsoft.com/office/drawing/2014/main" id="{9F2A542A-A547-C75F-1697-E8185BAC5908}"/>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3" name="TextBox 32">
              <a:extLst>
                <a:ext uri="{FF2B5EF4-FFF2-40B4-BE49-F238E27FC236}">
                  <a16:creationId xmlns:a16="http://schemas.microsoft.com/office/drawing/2014/main" id="{86FFD3EA-7497-4913-3D40-AB26ABE5C72D}"/>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4" name="TextBox 33">
              <a:extLst>
                <a:ext uri="{FF2B5EF4-FFF2-40B4-BE49-F238E27FC236}">
                  <a16:creationId xmlns:a16="http://schemas.microsoft.com/office/drawing/2014/main" id="{EECDFAD3-7623-CFAD-1508-A146519938DF}"/>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35" name="TextBox 34">
              <a:extLst>
                <a:ext uri="{FF2B5EF4-FFF2-40B4-BE49-F238E27FC236}">
                  <a16:creationId xmlns:a16="http://schemas.microsoft.com/office/drawing/2014/main" id="{61F6CB8B-5E28-10DC-3BA6-C24B018FB48B}"/>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6" name="TextBox 35">
              <a:extLst>
                <a:ext uri="{FF2B5EF4-FFF2-40B4-BE49-F238E27FC236}">
                  <a16:creationId xmlns:a16="http://schemas.microsoft.com/office/drawing/2014/main" id="{2ED0699B-36E4-74E5-A89D-301D4EAFFA54}"/>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7" name="TextBox 36">
              <a:extLst>
                <a:ext uri="{FF2B5EF4-FFF2-40B4-BE49-F238E27FC236}">
                  <a16:creationId xmlns:a16="http://schemas.microsoft.com/office/drawing/2014/main" id="{089A75B0-92B0-4ECC-67A6-23EC9E6BA814}"/>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8" name="TextBox 37">
              <a:extLst>
                <a:ext uri="{FF2B5EF4-FFF2-40B4-BE49-F238E27FC236}">
                  <a16:creationId xmlns:a16="http://schemas.microsoft.com/office/drawing/2014/main" id="{6738588D-1743-FF0C-AE29-D5868E0CC80F}"/>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9" name="TextBox 38">
              <a:extLst>
                <a:ext uri="{FF2B5EF4-FFF2-40B4-BE49-F238E27FC236}">
                  <a16:creationId xmlns:a16="http://schemas.microsoft.com/office/drawing/2014/main" id="{CC0B643A-7D7C-5175-0D5D-DC6A8376B8D0}"/>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40" name="TextBox 39">
              <a:extLst>
                <a:ext uri="{FF2B5EF4-FFF2-40B4-BE49-F238E27FC236}">
                  <a16:creationId xmlns:a16="http://schemas.microsoft.com/office/drawing/2014/main" id="{C80728D2-03FB-242C-2C5C-8EE9B0B6FFE8}"/>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41" name="TextBox 40">
              <a:extLst>
                <a:ext uri="{FF2B5EF4-FFF2-40B4-BE49-F238E27FC236}">
                  <a16:creationId xmlns:a16="http://schemas.microsoft.com/office/drawing/2014/main" id="{5D8119D9-A26F-CBE0-4A46-003E03C155D6}"/>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42" name="Straight Connector 41">
              <a:extLst>
                <a:ext uri="{FF2B5EF4-FFF2-40B4-BE49-F238E27FC236}">
                  <a16:creationId xmlns:a16="http://schemas.microsoft.com/office/drawing/2014/main" id="{AC11D432-41EB-3D59-01CB-A6A4D839F320}"/>
                </a:ext>
              </a:extLst>
            </p:cNvPr>
            <p:cNvCxnSpPr>
              <a:stCxn id="36" idx="2"/>
              <a:endCxn id="33"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352D955-2E1E-59B5-1FA1-F03D02D15FDB}"/>
                </a:ext>
              </a:extLst>
            </p:cNvPr>
            <p:cNvCxnSpPr>
              <a:cxnSpLocks/>
              <a:stCxn id="36" idx="2"/>
              <a:endCxn id="39"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E8901BF-C6A0-E3B4-9D04-96AC94998128}"/>
                </a:ext>
              </a:extLst>
            </p:cNvPr>
            <p:cNvCxnSpPr>
              <a:stCxn id="33" idx="2"/>
              <a:endCxn id="31"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B25C-43E3-B63B-C3D8-5CF2B4EE3D3B}"/>
                </a:ext>
              </a:extLst>
            </p:cNvPr>
            <p:cNvCxnSpPr>
              <a:stCxn id="33" idx="2"/>
              <a:endCxn id="35"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0E63EBD-7745-A332-F9FE-D45F2D3ED31D}"/>
                </a:ext>
              </a:extLst>
            </p:cNvPr>
            <p:cNvCxnSpPr>
              <a:stCxn id="39" idx="2"/>
              <a:endCxn id="38"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54FA91F-230A-6871-FD31-A5AF8CBC7695}"/>
                </a:ext>
              </a:extLst>
            </p:cNvPr>
            <p:cNvCxnSpPr>
              <a:stCxn id="39" idx="2"/>
              <a:endCxn id="41"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147FCE3-09C2-BE6D-89CA-B82019BEAD92}"/>
                </a:ext>
              </a:extLst>
            </p:cNvPr>
            <p:cNvCxnSpPr>
              <a:stCxn id="31" idx="2"/>
              <a:endCxn id="30"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FA189F2-04C4-80BD-A487-09FDFA4F00B0}"/>
                </a:ext>
              </a:extLst>
            </p:cNvPr>
            <p:cNvCxnSpPr>
              <a:stCxn id="31" idx="2"/>
              <a:endCxn id="32"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BFC2778-31C3-F521-386A-2F18BDC096C4}"/>
                </a:ext>
              </a:extLst>
            </p:cNvPr>
            <p:cNvCxnSpPr>
              <a:stCxn id="35" idx="2"/>
              <a:endCxn id="34"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A3EE02C-4598-4C11-28A6-411832F0896B}"/>
                </a:ext>
              </a:extLst>
            </p:cNvPr>
            <p:cNvCxnSpPr>
              <a:stCxn id="38" idx="2"/>
              <a:endCxn id="37"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66A0D3D-3050-1BD1-D265-ABE1172D67A9}"/>
                </a:ext>
              </a:extLst>
            </p:cNvPr>
            <p:cNvCxnSpPr>
              <a:stCxn id="41" idx="2"/>
              <a:endCxn id="40"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54" name="TextBox 53">
            <a:extLst>
              <a:ext uri="{FF2B5EF4-FFF2-40B4-BE49-F238E27FC236}">
                <a16:creationId xmlns:a16="http://schemas.microsoft.com/office/drawing/2014/main" id="{5815061E-F7E3-BEA7-D552-B55671AA3B28}"/>
              </a:ext>
            </a:extLst>
          </p:cNvPr>
          <p:cNvSpPr txBox="1"/>
          <p:nvPr/>
        </p:nvSpPr>
        <p:spPr>
          <a:xfrm>
            <a:off x="1524000" y="2540000"/>
            <a:ext cx="4135120" cy="369332"/>
          </a:xfrm>
          <a:prstGeom prst="rect">
            <a:avLst/>
          </a:prstGeom>
          <a:noFill/>
        </p:spPr>
        <p:txBody>
          <a:bodyPr wrap="square" rtlCol="0">
            <a:spAutoFit/>
          </a:bodyPr>
          <a:lstStyle/>
          <a:p>
            <a:r>
              <a:rPr lang="vi-VN">
                <a:solidFill>
                  <a:schemeClr val="bg1"/>
                </a:solidFill>
              </a:rPr>
              <a:t>Ví dụ: Tìm điểm (9,8)</a:t>
            </a:r>
            <a:endParaRPr lang="en-US">
              <a:solidFill>
                <a:schemeClr val="bg1"/>
              </a:solidFill>
            </a:endParaRPr>
          </a:p>
        </p:txBody>
      </p:sp>
    </p:spTree>
    <p:extLst>
      <p:ext uri="{BB962C8B-B14F-4D97-AF65-F5344CB8AC3E}">
        <p14:creationId xmlns:p14="http://schemas.microsoft.com/office/powerpoint/2010/main" val="2577132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48</a:t>
            </a:fld>
            <a:endParaRPr lang="en-US"/>
          </a:p>
        </p:txBody>
      </p:sp>
      <p:sp>
        <p:nvSpPr>
          <p:cNvPr id="2" name="Text Placeholder 2">
            <a:extLst>
              <a:ext uri="{FF2B5EF4-FFF2-40B4-BE49-F238E27FC236}">
                <a16:creationId xmlns:a16="http://schemas.microsoft.com/office/drawing/2014/main" id="{9F1B7FBB-F177-0A6C-7EA9-7E1A53013086}"/>
              </a:ext>
            </a:extLst>
          </p:cNvPr>
          <p:cNvSpPr txBox="1">
            <a:spLocks/>
          </p:cNvSpPr>
          <p:nvPr/>
        </p:nvSpPr>
        <p:spPr>
          <a:xfrm>
            <a:off x="3803374" y="1690240"/>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chính xác (Exact Searching) </a:t>
            </a:r>
          </a:p>
        </p:txBody>
      </p:sp>
      <p:grpSp>
        <p:nvGrpSpPr>
          <p:cNvPr id="53" name="Group 52">
            <a:extLst>
              <a:ext uri="{FF2B5EF4-FFF2-40B4-BE49-F238E27FC236}">
                <a16:creationId xmlns:a16="http://schemas.microsoft.com/office/drawing/2014/main" id="{C9A24FD8-03B1-4581-ABBD-0A2B60ABB660}"/>
              </a:ext>
            </a:extLst>
          </p:cNvPr>
          <p:cNvGrpSpPr/>
          <p:nvPr/>
        </p:nvGrpSpPr>
        <p:grpSpPr>
          <a:xfrm>
            <a:off x="1064277" y="2957981"/>
            <a:ext cx="9997870" cy="2403294"/>
            <a:chOff x="1069937" y="2588649"/>
            <a:chExt cx="9997870" cy="2403294"/>
          </a:xfrm>
        </p:grpSpPr>
        <p:sp>
          <p:nvSpPr>
            <p:cNvPr id="30" name="TextBox 29">
              <a:extLst>
                <a:ext uri="{FF2B5EF4-FFF2-40B4-BE49-F238E27FC236}">
                  <a16:creationId xmlns:a16="http://schemas.microsoft.com/office/drawing/2014/main" id="{9B9C8B07-79FC-E191-DEBA-FDEC702CADCE}"/>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1" name="TextBox 30">
              <a:extLst>
                <a:ext uri="{FF2B5EF4-FFF2-40B4-BE49-F238E27FC236}">
                  <a16:creationId xmlns:a16="http://schemas.microsoft.com/office/drawing/2014/main" id="{8A9DA5F5-E9D3-D26E-A5B4-7B3DEF5EB929}"/>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32" name="TextBox 31">
              <a:extLst>
                <a:ext uri="{FF2B5EF4-FFF2-40B4-BE49-F238E27FC236}">
                  <a16:creationId xmlns:a16="http://schemas.microsoft.com/office/drawing/2014/main" id="{9F2A542A-A547-C75F-1697-E8185BAC5908}"/>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3" name="TextBox 32">
              <a:extLst>
                <a:ext uri="{FF2B5EF4-FFF2-40B4-BE49-F238E27FC236}">
                  <a16:creationId xmlns:a16="http://schemas.microsoft.com/office/drawing/2014/main" id="{86FFD3EA-7497-4913-3D40-AB26ABE5C72D}"/>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4" name="TextBox 33">
              <a:extLst>
                <a:ext uri="{FF2B5EF4-FFF2-40B4-BE49-F238E27FC236}">
                  <a16:creationId xmlns:a16="http://schemas.microsoft.com/office/drawing/2014/main" id="{EECDFAD3-7623-CFAD-1508-A146519938DF}"/>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35" name="TextBox 34">
              <a:extLst>
                <a:ext uri="{FF2B5EF4-FFF2-40B4-BE49-F238E27FC236}">
                  <a16:creationId xmlns:a16="http://schemas.microsoft.com/office/drawing/2014/main" id="{61F6CB8B-5E28-10DC-3BA6-C24B018FB48B}"/>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6" name="TextBox 35">
              <a:extLst>
                <a:ext uri="{FF2B5EF4-FFF2-40B4-BE49-F238E27FC236}">
                  <a16:creationId xmlns:a16="http://schemas.microsoft.com/office/drawing/2014/main" id="{2ED0699B-36E4-74E5-A89D-301D4EAFFA54}"/>
                </a:ext>
              </a:extLst>
            </p:cNvPr>
            <p:cNvSpPr txBox="1"/>
            <p:nvPr/>
          </p:nvSpPr>
          <p:spPr>
            <a:xfrm>
              <a:off x="6066042" y="2588649"/>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7" name="TextBox 36">
              <a:extLst>
                <a:ext uri="{FF2B5EF4-FFF2-40B4-BE49-F238E27FC236}">
                  <a16:creationId xmlns:a16="http://schemas.microsoft.com/office/drawing/2014/main" id="{089A75B0-92B0-4ECC-67A6-23EC9E6BA814}"/>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8" name="TextBox 37">
              <a:extLst>
                <a:ext uri="{FF2B5EF4-FFF2-40B4-BE49-F238E27FC236}">
                  <a16:creationId xmlns:a16="http://schemas.microsoft.com/office/drawing/2014/main" id="{6738588D-1743-FF0C-AE29-D5868E0CC80F}"/>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9" name="TextBox 38">
              <a:extLst>
                <a:ext uri="{FF2B5EF4-FFF2-40B4-BE49-F238E27FC236}">
                  <a16:creationId xmlns:a16="http://schemas.microsoft.com/office/drawing/2014/main" id="{CC0B643A-7D7C-5175-0D5D-DC6A8376B8D0}"/>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40" name="TextBox 39">
              <a:extLst>
                <a:ext uri="{FF2B5EF4-FFF2-40B4-BE49-F238E27FC236}">
                  <a16:creationId xmlns:a16="http://schemas.microsoft.com/office/drawing/2014/main" id="{C80728D2-03FB-242C-2C5C-8EE9B0B6FFE8}"/>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41" name="TextBox 40">
              <a:extLst>
                <a:ext uri="{FF2B5EF4-FFF2-40B4-BE49-F238E27FC236}">
                  <a16:creationId xmlns:a16="http://schemas.microsoft.com/office/drawing/2014/main" id="{5D8119D9-A26F-CBE0-4A46-003E03C155D6}"/>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42" name="Straight Connector 41">
              <a:extLst>
                <a:ext uri="{FF2B5EF4-FFF2-40B4-BE49-F238E27FC236}">
                  <a16:creationId xmlns:a16="http://schemas.microsoft.com/office/drawing/2014/main" id="{AC11D432-41EB-3D59-01CB-A6A4D839F320}"/>
                </a:ext>
              </a:extLst>
            </p:cNvPr>
            <p:cNvCxnSpPr>
              <a:stCxn id="36" idx="2"/>
              <a:endCxn id="33"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352D955-2E1E-59B5-1FA1-F03D02D15FDB}"/>
                </a:ext>
              </a:extLst>
            </p:cNvPr>
            <p:cNvCxnSpPr>
              <a:cxnSpLocks/>
              <a:stCxn id="36" idx="2"/>
              <a:endCxn id="39"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E8901BF-C6A0-E3B4-9D04-96AC94998128}"/>
                </a:ext>
              </a:extLst>
            </p:cNvPr>
            <p:cNvCxnSpPr>
              <a:stCxn id="33" idx="2"/>
              <a:endCxn id="31"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B25C-43E3-B63B-C3D8-5CF2B4EE3D3B}"/>
                </a:ext>
              </a:extLst>
            </p:cNvPr>
            <p:cNvCxnSpPr>
              <a:stCxn id="33" idx="2"/>
              <a:endCxn id="35"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0E63EBD-7745-A332-F9FE-D45F2D3ED31D}"/>
                </a:ext>
              </a:extLst>
            </p:cNvPr>
            <p:cNvCxnSpPr>
              <a:stCxn id="39" idx="2"/>
              <a:endCxn id="38"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54FA91F-230A-6871-FD31-A5AF8CBC7695}"/>
                </a:ext>
              </a:extLst>
            </p:cNvPr>
            <p:cNvCxnSpPr>
              <a:stCxn id="39" idx="2"/>
              <a:endCxn id="41"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147FCE3-09C2-BE6D-89CA-B82019BEAD92}"/>
                </a:ext>
              </a:extLst>
            </p:cNvPr>
            <p:cNvCxnSpPr>
              <a:stCxn id="31" idx="2"/>
              <a:endCxn id="30"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FA189F2-04C4-80BD-A487-09FDFA4F00B0}"/>
                </a:ext>
              </a:extLst>
            </p:cNvPr>
            <p:cNvCxnSpPr>
              <a:stCxn id="31" idx="2"/>
              <a:endCxn id="32"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BFC2778-31C3-F521-386A-2F18BDC096C4}"/>
                </a:ext>
              </a:extLst>
            </p:cNvPr>
            <p:cNvCxnSpPr>
              <a:stCxn id="35" idx="2"/>
              <a:endCxn id="34"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A3EE02C-4598-4C11-28A6-411832F0896B}"/>
                </a:ext>
              </a:extLst>
            </p:cNvPr>
            <p:cNvCxnSpPr>
              <a:stCxn id="38" idx="2"/>
              <a:endCxn id="37"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66A0D3D-3050-1BD1-D265-ABE1172D67A9}"/>
                </a:ext>
              </a:extLst>
            </p:cNvPr>
            <p:cNvCxnSpPr>
              <a:stCxn id="41" idx="2"/>
              <a:endCxn id="40"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54" name="TextBox 53">
            <a:extLst>
              <a:ext uri="{FF2B5EF4-FFF2-40B4-BE49-F238E27FC236}">
                <a16:creationId xmlns:a16="http://schemas.microsoft.com/office/drawing/2014/main" id="{5815061E-F7E3-BEA7-D552-B55671AA3B28}"/>
              </a:ext>
            </a:extLst>
          </p:cNvPr>
          <p:cNvSpPr txBox="1"/>
          <p:nvPr/>
        </p:nvSpPr>
        <p:spPr>
          <a:xfrm>
            <a:off x="1524000" y="2540000"/>
            <a:ext cx="4135120" cy="369332"/>
          </a:xfrm>
          <a:prstGeom prst="rect">
            <a:avLst/>
          </a:prstGeom>
          <a:noFill/>
        </p:spPr>
        <p:txBody>
          <a:bodyPr wrap="square" rtlCol="0">
            <a:spAutoFit/>
          </a:bodyPr>
          <a:lstStyle/>
          <a:p>
            <a:r>
              <a:rPr lang="vi-VN">
                <a:solidFill>
                  <a:schemeClr val="bg1"/>
                </a:solidFill>
              </a:rPr>
              <a:t>Ví dụ: Tìm điểm (9,8)</a:t>
            </a:r>
            <a:endParaRPr lang="en-US">
              <a:solidFill>
                <a:schemeClr val="bg1"/>
              </a:solidFill>
            </a:endParaRPr>
          </a:p>
        </p:txBody>
      </p:sp>
    </p:spTree>
    <p:extLst>
      <p:ext uri="{BB962C8B-B14F-4D97-AF65-F5344CB8AC3E}">
        <p14:creationId xmlns:p14="http://schemas.microsoft.com/office/powerpoint/2010/main" val="1978799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49</a:t>
            </a:fld>
            <a:endParaRPr lang="en-US"/>
          </a:p>
        </p:txBody>
      </p:sp>
      <p:sp>
        <p:nvSpPr>
          <p:cNvPr id="2" name="Text Placeholder 2">
            <a:extLst>
              <a:ext uri="{FF2B5EF4-FFF2-40B4-BE49-F238E27FC236}">
                <a16:creationId xmlns:a16="http://schemas.microsoft.com/office/drawing/2014/main" id="{9F1B7FBB-F177-0A6C-7EA9-7E1A53013086}"/>
              </a:ext>
            </a:extLst>
          </p:cNvPr>
          <p:cNvSpPr txBox="1">
            <a:spLocks/>
          </p:cNvSpPr>
          <p:nvPr/>
        </p:nvSpPr>
        <p:spPr>
          <a:xfrm>
            <a:off x="3803374" y="1690240"/>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chính xác (Exact Searching) </a:t>
            </a:r>
          </a:p>
        </p:txBody>
      </p:sp>
      <p:grpSp>
        <p:nvGrpSpPr>
          <p:cNvPr id="53" name="Group 52">
            <a:extLst>
              <a:ext uri="{FF2B5EF4-FFF2-40B4-BE49-F238E27FC236}">
                <a16:creationId xmlns:a16="http://schemas.microsoft.com/office/drawing/2014/main" id="{C9A24FD8-03B1-4581-ABBD-0A2B60ABB660}"/>
              </a:ext>
            </a:extLst>
          </p:cNvPr>
          <p:cNvGrpSpPr/>
          <p:nvPr/>
        </p:nvGrpSpPr>
        <p:grpSpPr>
          <a:xfrm>
            <a:off x="1064277" y="2957981"/>
            <a:ext cx="9997870" cy="2403294"/>
            <a:chOff x="1069937" y="2588649"/>
            <a:chExt cx="9997870" cy="2403294"/>
          </a:xfrm>
        </p:grpSpPr>
        <p:sp>
          <p:nvSpPr>
            <p:cNvPr id="30" name="TextBox 29">
              <a:extLst>
                <a:ext uri="{FF2B5EF4-FFF2-40B4-BE49-F238E27FC236}">
                  <a16:creationId xmlns:a16="http://schemas.microsoft.com/office/drawing/2014/main" id="{9B9C8B07-79FC-E191-DEBA-FDEC702CADCE}"/>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1" name="TextBox 30">
              <a:extLst>
                <a:ext uri="{FF2B5EF4-FFF2-40B4-BE49-F238E27FC236}">
                  <a16:creationId xmlns:a16="http://schemas.microsoft.com/office/drawing/2014/main" id="{8A9DA5F5-E9D3-D26E-A5B4-7B3DEF5EB929}"/>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32" name="TextBox 31">
              <a:extLst>
                <a:ext uri="{FF2B5EF4-FFF2-40B4-BE49-F238E27FC236}">
                  <a16:creationId xmlns:a16="http://schemas.microsoft.com/office/drawing/2014/main" id="{9F2A542A-A547-C75F-1697-E8185BAC5908}"/>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3" name="TextBox 32">
              <a:extLst>
                <a:ext uri="{FF2B5EF4-FFF2-40B4-BE49-F238E27FC236}">
                  <a16:creationId xmlns:a16="http://schemas.microsoft.com/office/drawing/2014/main" id="{86FFD3EA-7497-4913-3D40-AB26ABE5C72D}"/>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4" name="TextBox 33">
              <a:extLst>
                <a:ext uri="{FF2B5EF4-FFF2-40B4-BE49-F238E27FC236}">
                  <a16:creationId xmlns:a16="http://schemas.microsoft.com/office/drawing/2014/main" id="{EECDFAD3-7623-CFAD-1508-A146519938DF}"/>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35" name="TextBox 34">
              <a:extLst>
                <a:ext uri="{FF2B5EF4-FFF2-40B4-BE49-F238E27FC236}">
                  <a16:creationId xmlns:a16="http://schemas.microsoft.com/office/drawing/2014/main" id="{61F6CB8B-5E28-10DC-3BA6-C24B018FB48B}"/>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6" name="TextBox 35">
              <a:extLst>
                <a:ext uri="{FF2B5EF4-FFF2-40B4-BE49-F238E27FC236}">
                  <a16:creationId xmlns:a16="http://schemas.microsoft.com/office/drawing/2014/main" id="{2ED0699B-36E4-74E5-A89D-301D4EAFFA54}"/>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7" name="TextBox 36">
              <a:extLst>
                <a:ext uri="{FF2B5EF4-FFF2-40B4-BE49-F238E27FC236}">
                  <a16:creationId xmlns:a16="http://schemas.microsoft.com/office/drawing/2014/main" id="{089A75B0-92B0-4ECC-67A6-23EC9E6BA814}"/>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8" name="TextBox 37">
              <a:extLst>
                <a:ext uri="{FF2B5EF4-FFF2-40B4-BE49-F238E27FC236}">
                  <a16:creationId xmlns:a16="http://schemas.microsoft.com/office/drawing/2014/main" id="{6738588D-1743-FF0C-AE29-D5868E0CC80F}"/>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9" name="TextBox 38">
              <a:extLst>
                <a:ext uri="{FF2B5EF4-FFF2-40B4-BE49-F238E27FC236}">
                  <a16:creationId xmlns:a16="http://schemas.microsoft.com/office/drawing/2014/main" id="{CC0B643A-7D7C-5175-0D5D-DC6A8376B8D0}"/>
                </a:ext>
              </a:extLst>
            </p:cNvPr>
            <p:cNvSpPr txBox="1"/>
            <p:nvPr/>
          </p:nvSpPr>
          <p:spPr>
            <a:xfrm>
              <a:off x="9064025" y="3188314"/>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40" name="TextBox 39">
              <a:extLst>
                <a:ext uri="{FF2B5EF4-FFF2-40B4-BE49-F238E27FC236}">
                  <a16:creationId xmlns:a16="http://schemas.microsoft.com/office/drawing/2014/main" id="{C80728D2-03FB-242C-2C5C-8EE9B0B6FFE8}"/>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41" name="TextBox 40">
              <a:extLst>
                <a:ext uri="{FF2B5EF4-FFF2-40B4-BE49-F238E27FC236}">
                  <a16:creationId xmlns:a16="http://schemas.microsoft.com/office/drawing/2014/main" id="{5D8119D9-A26F-CBE0-4A46-003E03C155D6}"/>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42" name="Straight Connector 41">
              <a:extLst>
                <a:ext uri="{FF2B5EF4-FFF2-40B4-BE49-F238E27FC236}">
                  <a16:creationId xmlns:a16="http://schemas.microsoft.com/office/drawing/2014/main" id="{AC11D432-41EB-3D59-01CB-A6A4D839F320}"/>
                </a:ext>
              </a:extLst>
            </p:cNvPr>
            <p:cNvCxnSpPr>
              <a:stCxn id="36" idx="2"/>
              <a:endCxn id="33"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352D955-2E1E-59B5-1FA1-F03D02D15FDB}"/>
                </a:ext>
              </a:extLst>
            </p:cNvPr>
            <p:cNvCxnSpPr>
              <a:cxnSpLocks/>
              <a:stCxn id="36" idx="2"/>
              <a:endCxn id="39"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E8901BF-C6A0-E3B4-9D04-96AC94998128}"/>
                </a:ext>
              </a:extLst>
            </p:cNvPr>
            <p:cNvCxnSpPr>
              <a:stCxn id="33" idx="2"/>
              <a:endCxn id="31"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B25C-43E3-B63B-C3D8-5CF2B4EE3D3B}"/>
                </a:ext>
              </a:extLst>
            </p:cNvPr>
            <p:cNvCxnSpPr>
              <a:stCxn id="33" idx="2"/>
              <a:endCxn id="35"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0E63EBD-7745-A332-F9FE-D45F2D3ED31D}"/>
                </a:ext>
              </a:extLst>
            </p:cNvPr>
            <p:cNvCxnSpPr>
              <a:stCxn id="39" idx="2"/>
              <a:endCxn id="38"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54FA91F-230A-6871-FD31-A5AF8CBC7695}"/>
                </a:ext>
              </a:extLst>
            </p:cNvPr>
            <p:cNvCxnSpPr>
              <a:stCxn id="39" idx="2"/>
              <a:endCxn id="41"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147FCE3-09C2-BE6D-89CA-B82019BEAD92}"/>
                </a:ext>
              </a:extLst>
            </p:cNvPr>
            <p:cNvCxnSpPr>
              <a:stCxn id="31" idx="2"/>
              <a:endCxn id="30"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FA189F2-04C4-80BD-A487-09FDFA4F00B0}"/>
                </a:ext>
              </a:extLst>
            </p:cNvPr>
            <p:cNvCxnSpPr>
              <a:stCxn id="31" idx="2"/>
              <a:endCxn id="32"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BFC2778-31C3-F521-386A-2F18BDC096C4}"/>
                </a:ext>
              </a:extLst>
            </p:cNvPr>
            <p:cNvCxnSpPr>
              <a:stCxn id="35" idx="2"/>
              <a:endCxn id="34"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A3EE02C-4598-4C11-28A6-411832F0896B}"/>
                </a:ext>
              </a:extLst>
            </p:cNvPr>
            <p:cNvCxnSpPr>
              <a:stCxn id="38" idx="2"/>
              <a:endCxn id="37"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66A0D3D-3050-1BD1-D265-ABE1172D67A9}"/>
                </a:ext>
              </a:extLst>
            </p:cNvPr>
            <p:cNvCxnSpPr>
              <a:stCxn id="41" idx="2"/>
              <a:endCxn id="40"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54" name="TextBox 53">
            <a:extLst>
              <a:ext uri="{FF2B5EF4-FFF2-40B4-BE49-F238E27FC236}">
                <a16:creationId xmlns:a16="http://schemas.microsoft.com/office/drawing/2014/main" id="{5815061E-F7E3-BEA7-D552-B55671AA3B28}"/>
              </a:ext>
            </a:extLst>
          </p:cNvPr>
          <p:cNvSpPr txBox="1"/>
          <p:nvPr/>
        </p:nvSpPr>
        <p:spPr>
          <a:xfrm>
            <a:off x="1524000" y="2540000"/>
            <a:ext cx="4135120" cy="369332"/>
          </a:xfrm>
          <a:prstGeom prst="rect">
            <a:avLst/>
          </a:prstGeom>
          <a:noFill/>
        </p:spPr>
        <p:txBody>
          <a:bodyPr wrap="square" rtlCol="0">
            <a:spAutoFit/>
          </a:bodyPr>
          <a:lstStyle/>
          <a:p>
            <a:r>
              <a:rPr lang="vi-VN">
                <a:solidFill>
                  <a:schemeClr val="bg1"/>
                </a:solidFill>
              </a:rPr>
              <a:t>Ví dụ: Tìm điểm (9,8)</a:t>
            </a:r>
            <a:endParaRPr lang="en-US">
              <a:solidFill>
                <a:schemeClr val="bg1"/>
              </a:solidFill>
            </a:endParaRPr>
          </a:p>
        </p:txBody>
      </p:sp>
    </p:spTree>
    <p:extLst>
      <p:ext uri="{BB962C8B-B14F-4D97-AF65-F5344CB8AC3E}">
        <p14:creationId xmlns:p14="http://schemas.microsoft.com/office/powerpoint/2010/main" val="3077749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Tạo một cây K-D</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625595" y="1650200"/>
            <a:ext cx="8935149" cy="509671"/>
          </a:xfrm>
        </p:spPr>
        <p:txBody>
          <a:bodyPr/>
          <a:lstStyle/>
          <a:p>
            <a:pPr algn="ctr"/>
            <a:r>
              <a:rPr lang="vi-VN"/>
              <a:t>Cách phân chia các điểm</a:t>
            </a:r>
            <a:endParaRPr lang="en-US"/>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567272" y="2362029"/>
            <a:ext cx="9530464" cy="2956709"/>
          </a:xfrm>
        </p:spPr>
        <p:txBody>
          <a:bodyPr/>
          <a:lstStyle/>
          <a:p>
            <a:pPr algn="just"/>
            <a:r>
              <a:rPr lang="vi-VN"/>
              <a:t>Các điểm được phân chia theo lần lượt từng chiều trong không gian.</a:t>
            </a:r>
          </a:p>
          <a:p>
            <a:pPr algn="just"/>
            <a:r>
              <a:rPr lang="vi-VN"/>
              <a:t>Ví dụ: Ta có </a:t>
            </a:r>
            <a:r>
              <a:rPr lang="en-US"/>
              <a:t>2 </a:t>
            </a:r>
            <a:r>
              <a:rPr lang="vi-VN"/>
              <a:t>chiều x, y. Các điểm sẽ được phân chia như sau:</a:t>
            </a:r>
          </a:p>
          <a:p>
            <a:pPr algn="just"/>
            <a:endParaRPr lang="vi-VN"/>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5</a:t>
            </a:fld>
            <a:endParaRPr lang="en-US"/>
          </a:p>
        </p:txBody>
      </p:sp>
      <p:pic>
        <p:nvPicPr>
          <p:cNvPr id="2050" name="Picture 2">
            <a:extLst>
              <a:ext uri="{FF2B5EF4-FFF2-40B4-BE49-F238E27FC236}">
                <a16:creationId xmlns:a16="http://schemas.microsoft.com/office/drawing/2014/main" id="{234BE97F-F6D2-7BD0-9D02-2CE75996BB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1271" y="3181112"/>
            <a:ext cx="7497998" cy="3045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902576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50</a:t>
            </a:fld>
            <a:endParaRPr lang="en-US"/>
          </a:p>
        </p:txBody>
      </p:sp>
      <p:sp>
        <p:nvSpPr>
          <p:cNvPr id="2" name="Text Placeholder 2">
            <a:extLst>
              <a:ext uri="{FF2B5EF4-FFF2-40B4-BE49-F238E27FC236}">
                <a16:creationId xmlns:a16="http://schemas.microsoft.com/office/drawing/2014/main" id="{9F1B7FBB-F177-0A6C-7EA9-7E1A53013086}"/>
              </a:ext>
            </a:extLst>
          </p:cNvPr>
          <p:cNvSpPr txBox="1">
            <a:spLocks/>
          </p:cNvSpPr>
          <p:nvPr/>
        </p:nvSpPr>
        <p:spPr>
          <a:xfrm>
            <a:off x="3803374" y="1690240"/>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chính xác (Exact Searching) </a:t>
            </a:r>
          </a:p>
        </p:txBody>
      </p:sp>
      <p:grpSp>
        <p:nvGrpSpPr>
          <p:cNvPr id="53" name="Group 52">
            <a:extLst>
              <a:ext uri="{FF2B5EF4-FFF2-40B4-BE49-F238E27FC236}">
                <a16:creationId xmlns:a16="http://schemas.microsoft.com/office/drawing/2014/main" id="{C9A24FD8-03B1-4581-ABBD-0A2B60ABB660}"/>
              </a:ext>
            </a:extLst>
          </p:cNvPr>
          <p:cNvGrpSpPr/>
          <p:nvPr/>
        </p:nvGrpSpPr>
        <p:grpSpPr>
          <a:xfrm>
            <a:off x="1064277" y="2957981"/>
            <a:ext cx="9997870" cy="2403294"/>
            <a:chOff x="1069937" y="2588649"/>
            <a:chExt cx="9997870" cy="2403294"/>
          </a:xfrm>
        </p:grpSpPr>
        <p:sp>
          <p:nvSpPr>
            <p:cNvPr id="30" name="TextBox 29">
              <a:extLst>
                <a:ext uri="{FF2B5EF4-FFF2-40B4-BE49-F238E27FC236}">
                  <a16:creationId xmlns:a16="http://schemas.microsoft.com/office/drawing/2014/main" id="{9B9C8B07-79FC-E191-DEBA-FDEC702CADCE}"/>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1" name="TextBox 30">
              <a:extLst>
                <a:ext uri="{FF2B5EF4-FFF2-40B4-BE49-F238E27FC236}">
                  <a16:creationId xmlns:a16="http://schemas.microsoft.com/office/drawing/2014/main" id="{8A9DA5F5-E9D3-D26E-A5B4-7B3DEF5EB929}"/>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32" name="TextBox 31">
              <a:extLst>
                <a:ext uri="{FF2B5EF4-FFF2-40B4-BE49-F238E27FC236}">
                  <a16:creationId xmlns:a16="http://schemas.microsoft.com/office/drawing/2014/main" id="{9F2A542A-A547-C75F-1697-E8185BAC5908}"/>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3" name="TextBox 32">
              <a:extLst>
                <a:ext uri="{FF2B5EF4-FFF2-40B4-BE49-F238E27FC236}">
                  <a16:creationId xmlns:a16="http://schemas.microsoft.com/office/drawing/2014/main" id="{86FFD3EA-7497-4913-3D40-AB26ABE5C72D}"/>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4" name="TextBox 33">
              <a:extLst>
                <a:ext uri="{FF2B5EF4-FFF2-40B4-BE49-F238E27FC236}">
                  <a16:creationId xmlns:a16="http://schemas.microsoft.com/office/drawing/2014/main" id="{EECDFAD3-7623-CFAD-1508-A146519938DF}"/>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35" name="TextBox 34">
              <a:extLst>
                <a:ext uri="{FF2B5EF4-FFF2-40B4-BE49-F238E27FC236}">
                  <a16:creationId xmlns:a16="http://schemas.microsoft.com/office/drawing/2014/main" id="{61F6CB8B-5E28-10DC-3BA6-C24B018FB48B}"/>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6" name="TextBox 35">
              <a:extLst>
                <a:ext uri="{FF2B5EF4-FFF2-40B4-BE49-F238E27FC236}">
                  <a16:creationId xmlns:a16="http://schemas.microsoft.com/office/drawing/2014/main" id="{2ED0699B-36E4-74E5-A89D-301D4EAFFA54}"/>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7" name="TextBox 36">
              <a:extLst>
                <a:ext uri="{FF2B5EF4-FFF2-40B4-BE49-F238E27FC236}">
                  <a16:creationId xmlns:a16="http://schemas.microsoft.com/office/drawing/2014/main" id="{089A75B0-92B0-4ECC-67A6-23EC9E6BA814}"/>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8" name="TextBox 37">
              <a:extLst>
                <a:ext uri="{FF2B5EF4-FFF2-40B4-BE49-F238E27FC236}">
                  <a16:creationId xmlns:a16="http://schemas.microsoft.com/office/drawing/2014/main" id="{6738588D-1743-FF0C-AE29-D5868E0CC80F}"/>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9" name="TextBox 38">
              <a:extLst>
                <a:ext uri="{FF2B5EF4-FFF2-40B4-BE49-F238E27FC236}">
                  <a16:creationId xmlns:a16="http://schemas.microsoft.com/office/drawing/2014/main" id="{CC0B643A-7D7C-5175-0D5D-DC6A8376B8D0}"/>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40" name="TextBox 39">
              <a:extLst>
                <a:ext uri="{FF2B5EF4-FFF2-40B4-BE49-F238E27FC236}">
                  <a16:creationId xmlns:a16="http://schemas.microsoft.com/office/drawing/2014/main" id="{C80728D2-03FB-242C-2C5C-8EE9B0B6FFE8}"/>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41" name="TextBox 40">
              <a:extLst>
                <a:ext uri="{FF2B5EF4-FFF2-40B4-BE49-F238E27FC236}">
                  <a16:creationId xmlns:a16="http://schemas.microsoft.com/office/drawing/2014/main" id="{5D8119D9-A26F-CBE0-4A46-003E03C155D6}"/>
                </a:ext>
              </a:extLst>
            </p:cNvPr>
            <p:cNvSpPr txBox="1"/>
            <p:nvPr/>
          </p:nvSpPr>
          <p:spPr>
            <a:xfrm>
              <a:off x="10327254" y="3908992"/>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42" name="Straight Connector 41">
              <a:extLst>
                <a:ext uri="{FF2B5EF4-FFF2-40B4-BE49-F238E27FC236}">
                  <a16:creationId xmlns:a16="http://schemas.microsoft.com/office/drawing/2014/main" id="{AC11D432-41EB-3D59-01CB-A6A4D839F320}"/>
                </a:ext>
              </a:extLst>
            </p:cNvPr>
            <p:cNvCxnSpPr>
              <a:stCxn id="36" idx="2"/>
              <a:endCxn id="33"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352D955-2E1E-59B5-1FA1-F03D02D15FDB}"/>
                </a:ext>
              </a:extLst>
            </p:cNvPr>
            <p:cNvCxnSpPr>
              <a:cxnSpLocks/>
              <a:stCxn id="36" idx="2"/>
              <a:endCxn id="39"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E8901BF-C6A0-E3B4-9D04-96AC94998128}"/>
                </a:ext>
              </a:extLst>
            </p:cNvPr>
            <p:cNvCxnSpPr>
              <a:stCxn id="33" idx="2"/>
              <a:endCxn id="31"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B25C-43E3-B63B-C3D8-5CF2B4EE3D3B}"/>
                </a:ext>
              </a:extLst>
            </p:cNvPr>
            <p:cNvCxnSpPr>
              <a:stCxn id="33" idx="2"/>
              <a:endCxn id="35"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0E63EBD-7745-A332-F9FE-D45F2D3ED31D}"/>
                </a:ext>
              </a:extLst>
            </p:cNvPr>
            <p:cNvCxnSpPr>
              <a:stCxn id="39" idx="2"/>
              <a:endCxn id="38"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54FA91F-230A-6871-FD31-A5AF8CBC7695}"/>
                </a:ext>
              </a:extLst>
            </p:cNvPr>
            <p:cNvCxnSpPr>
              <a:stCxn id="39" idx="2"/>
              <a:endCxn id="41"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147FCE3-09C2-BE6D-89CA-B82019BEAD92}"/>
                </a:ext>
              </a:extLst>
            </p:cNvPr>
            <p:cNvCxnSpPr>
              <a:stCxn id="31" idx="2"/>
              <a:endCxn id="30"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FA189F2-04C4-80BD-A487-09FDFA4F00B0}"/>
                </a:ext>
              </a:extLst>
            </p:cNvPr>
            <p:cNvCxnSpPr>
              <a:stCxn id="31" idx="2"/>
              <a:endCxn id="32"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BFC2778-31C3-F521-386A-2F18BDC096C4}"/>
                </a:ext>
              </a:extLst>
            </p:cNvPr>
            <p:cNvCxnSpPr>
              <a:stCxn id="35" idx="2"/>
              <a:endCxn id="34"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A3EE02C-4598-4C11-28A6-411832F0896B}"/>
                </a:ext>
              </a:extLst>
            </p:cNvPr>
            <p:cNvCxnSpPr>
              <a:stCxn id="38" idx="2"/>
              <a:endCxn id="37"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66A0D3D-3050-1BD1-D265-ABE1172D67A9}"/>
                </a:ext>
              </a:extLst>
            </p:cNvPr>
            <p:cNvCxnSpPr>
              <a:stCxn id="41" idx="2"/>
              <a:endCxn id="40"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54" name="TextBox 53">
            <a:extLst>
              <a:ext uri="{FF2B5EF4-FFF2-40B4-BE49-F238E27FC236}">
                <a16:creationId xmlns:a16="http://schemas.microsoft.com/office/drawing/2014/main" id="{5815061E-F7E3-BEA7-D552-B55671AA3B28}"/>
              </a:ext>
            </a:extLst>
          </p:cNvPr>
          <p:cNvSpPr txBox="1"/>
          <p:nvPr/>
        </p:nvSpPr>
        <p:spPr>
          <a:xfrm>
            <a:off x="1524000" y="2540000"/>
            <a:ext cx="4135120" cy="369332"/>
          </a:xfrm>
          <a:prstGeom prst="rect">
            <a:avLst/>
          </a:prstGeom>
          <a:noFill/>
        </p:spPr>
        <p:txBody>
          <a:bodyPr wrap="square" rtlCol="0">
            <a:spAutoFit/>
          </a:bodyPr>
          <a:lstStyle/>
          <a:p>
            <a:r>
              <a:rPr lang="vi-VN">
                <a:solidFill>
                  <a:schemeClr val="bg1"/>
                </a:solidFill>
              </a:rPr>
              <a:t>Ví dụ: Tìm điểm (9,8)</a:t>
            </a:r>
            <a:endParaRPr lang="en-US">
              <a:solidFill>
                <a:schemeClr val="bg1"/>
              </a:solidFill>
            </a:endParaRPr>
          </a:p>
        </p:txBody>
      </p:sp>
      <p:sp>
        <p:nvSpPr>
          <p:cNvPr id="3" name="Text Placeholder 2">
            <a:extLst>
              <a:ext uri="{FF2B5EF4-FFF2-40B4-BE49-F238E27FC236}">
                <a16:creationId xmlns:a16="http://schemas.microsoft.com/office/drawing/2014/main" id="{4EFC6074-E721-748D-AB85-F686756F32CC}"/>
              </a:ext>
            </a:extLst>
          </p:cNvPr>
          <p:cNvSpPr txBox="1">
            <a:spLocks/>
          </p:cNvSpPr>
          <p:nvPr/>
        </p:nvSpPr>
        <p:spPr>
          <a:xfrm>
            <a:off x="13242014" y="2122701"/>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spTree>
    <p:extLst>
      <p:ext uri="{BB962C8B-B14F-4D97-AF65-F5344CB8AC3E}">
        <p14:creationId xmlns:p14="http://schemas.microsoft.com/office/powerpoint/2010/main" val="344764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51</a:t>
            </a:fld>
            <a:endParaRPr lang="en-US"/>
          </a:p>
        </p:txBody>
      </p:sp>
      <p:sp>
        <p:nvSpPr>
          <p:cNvPr id="2" name="Text Placeholder 2">
            <a:extLst>
              <a:ext uri="{FF2B5EF4-FFF2-40B4-BE49-F238E27FC236}">
                <a16:creationId xmlns:a16="http://schemas.microsoft.com/office/drawing/2014/main" id="{9F1B7FBB-F177-0A6C-7EA9-7E1A53013086}"/>
              </a:ext>
            </a:extLst>
          </p:cNvPr>
          <p:cNvSpPr txBox="1">
            <a:spLocks/>
          </p:cNvSpPr>
          <p:nvPr/>
        </p:nvSpPr>
        <p:spPr>
          <a:xfrm>
            <a:off x="3803374" y="1690240"/>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chính xác (Exact Searching) </a:t>
            </a:r>
          </a:p>
        </p:txBody>
      </p:sp>
      <p:grpSp>
        <p:nvGrpSpPr>
          <p:cNvPr id="53" name="Group 52">
            <a:extLst>
              <a:ext uri="{FF2B5EF4-FFF2-40B4-BE49-F238E27FC236}">
                <a16:creationId xmlns:a16="http://schemas.microsoft.com/office/drawing/2014/main" id="{C9A24FD8-03B1-4581-ABBD-0A2B60ABB660}"/>
              </a:ext>
            </a:extLst>
          </p:cNvPr>
          <p:cNvGrpSpPr/>
          <p:nvPr/>
        </p:nvGrpSpPr>
        <p:grpSpPr>
          <a:xfrm>
            <a:off x="1064277" y="2957981"/>
            <a:ext cx="9997870" cy="2403294"/>
            <a:chOff x="1069937" y="2588649"/>
            <a:chExt cx="9997870" cy="2403294"/>
          </a:xfrm>
        </p:grpSpPr>
        <p:sp>
          <p:nvSpPr>
            <p:cNvPr id="30" name="TextBox 29">
              <a:extLst>
                <a:ext uri="{FF2B5EF4-FFF2-40B4-BE49-F238E27FC236}">
                  <a16:creationId xmlns:a16="http://schemas.microsoft.com/office/drawing/2014/main" id="{9B9C8B07-79FC-E191-DEBA-FDEC702CADCE}"/>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1" name="TextBox 30">
              <a:extLst>
                <a:ext uri="{FF2B5EF4-FFF2-40B4-BE49-F238E27FC236}">
                  <a16:creationId xmlns:a16="http://schemas.microsoft.com/office/drawing/2014/main" id="{8A9DA5F5-E9D3-D26E-A5B4-7B3DEF5EB929}"/>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32" name="TextBox 31">
              <a:extLst>
                <a:ext uri="{FF2B5EF4-FFF2-40B4-BE49-F238E27FC236}">
                  <a16:creationId xmlns:a16="http://schemas.microsoft.com/office/drawing/2014/main" id="{9F2A542A-A547-C75F-1697-E8185BAC5908}"/>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3" name="TextBox 32">
              <a:extLst>
                <a:ext uri="{FF2B5EF4-FFF2-40B4-BE49-F238E27FC236}">
                  <a16:creationId xmlns:a16="http://schemas.microsoft.com/office/drawing/2014/main" id="{86FFD3EA-7497-4913-3D40-AB26ABE5C72D}"/>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4" name="TextBox 33">
              <a:extLst>
                <a:ext uri="{FF2B5EF4-FFF2-40B4-BE49-F238E27FC236}">
                  <a16:creationId xmlns:a16="http://schemas.microsoft.com/office/drawing/2014/main" id="{EECDFAD3-7623-CFAD-1508-A146519938DF}"/>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35" name="TextBox 34">
              <a:extLst>
                <a:ext uri="{FF2B5EF4-FFF2-40B4-BE49-F238E27FC236}">
                  <a16:creationId xmlns:a16="http://schemas.microsoft.com/office/drawing/2014/main" id="{61F6CB8B-5E28-10DC-3BA6-C24B018FB48B}"/>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6" name="TextBox 35">
              <a:extLst>
                <a:ext uri="{FF2B5EF4-FFF2-40B4-BE49-F238E27FC236}">
                  <a16:creationId xmlns:a16="http://schemas.microsoft.com/office/drawing/2014/main" id="{2ED0699B-36E4-74E5-A89D-301D4EAFFA54}"/>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7" name="TextBox 36">
              <a:extLst>
                <a:ext uri="{FF2B5EF4-FFF2-40B4-BE49-F238E27FC236}">
                  <a16:creationId xmlns:a16="http://schemas.microsoft.com/office/drawing/2014/main" id="{089A75B0-92B0-4ECC-67A6-23EC9E6BA814}"/>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8" name="TextBox 37">
              <a:extLst>
                <a:ext uri="{FF2B5EF4-FFF2-40B4-BE49-F238E27FC236}">
                  <a16:creationId xmlns:a16="http://schemas.microsoft.com/office/drawing/2014/main" id="{6738588D-1743-FF0C-AE29-D5868E0CC80F}"/>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9" name="TextBox 38">
              <a:extLst>
                <a:ext uri="{FF2B5EF4-FFF2-40B4-BE49-F238E27FC236}">
                  <a16:creationId xmlns:a16="http://schemas.microsoft.com/office/drawing/2014/main" id="{CC0B643A-7D7C-5175-0D5D-DC6A8376B8D0}"/>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40" name="TextBox 39">
              <a:extLst>
                <a:ext uri="{FF2B5EF4-FFF2-40B4-BE49-F238E27FC236}">
                  <a16:creationId xmlns:a16="http://schemas.microsoft.com/office/drawing/2014/main" id="{C80728D2-03FB-242C-2C5C-8EE9B0B6FFE8}"/>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41" name="TextBox 40">
              <a:extLst>
                <a:ext uri="{FF2B5EF4-FFF2-40B4-BE49-F238E27FC236}">
                  <a16:creationId xmlns:a16="http://schemas.microsoft.com/office/drawing/2014/main" id="{5D8119D9-A26F-CBE0-4A46-003E03C155D6}"/>
                </a:ext>
              </a:extLst>
            </p:cNvPr>
            <p:cNvSpPr txBox="1"/>
            <p:nvPr/>
          </p:nvSpPr>
          <p:spPr>
            <a:xfrm>
              <a:off x="10327254" y="3908992"/>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42" name="Straight Connector 41">
              <a:extLst>
                <a:ext uri="{FF2B5EF4-FFF2-40B4-BE49-F238E27FC236}">
                  <a16:creationId xmlns:a16="http://schemas.microsoft.com/office/drawing/2014/main" id="{AC11D432-41EB-3D59-01CB-A6A4D839F320}"/>
                </a:ext>
              </a:extLst>
            </p:cNvPr>
            <p:cNvCxnSpPr>
              <a:stCxn id="36" idx="2"/>
              <a:endCxn id="33"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352D955-2E1E-59B5-1FA1-F03D02D15FDB}"/>
                </a:ext>
              </a:extLst>
            </p:cNvPr>
            <p:cNvCxnSpPr>
              <a:cxnSpLocks/>
              <a:stCxn id="36" idx="2"/>
              <a:endCxn id="39"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E8901BF-C6A0-E3B4-9D04-96AC94998128}"/>
                </a:ext>
              </a:extLst>
            </p:cNvPr>
            <p:cNvCxnSpPr>
              <a:stCxn id="33" idx="2"/>
              <a:endCxn id="31"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B25C-43E3-B63B-C3D8-5CF2B4EE3D3B}"/>
                </a:ext>
              </a:extLst>
            </p:cNvPr>
            <p:cNvCxnSpPr>
              <a:stCxn id="33" idx="2"/>
              <a:endCxn id="35"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0E63EBD-7745-A332-F9FE-D45F2D3ED31D}"/>
                </a:ext>
              </a:extLst>
            </p:cNvPr>
            <p:cNvCxnSpPr>
              <a:stCxn id="39" idx="2"/>
              <a:endCxn id="38"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54FA91F-230A-6871-FD31-A5AF8CBC7695}"/>
                </a:ext>
              </a:extLst>
            </p:cNvPr>
            <p:cNvCxnSpPr>
              <a:stCxn id="39" idx="2"/>
              <a:endCxn id="41"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147FCE3-09C2-BE6D-89CA-B82019BEAD92}"/>
                </a:ext>
              </a:extLst>
            </p:cNvPr>
            <p:cNvCxnSpPr>
              <a:stCxn id="31" idx="2"/>
              <a:endCxn id="30"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FA189F2-04C4-80BD-A487-09FDFA4F00B0}"/>
                </a:ext>
              </a:extLst>
            </p:cNvPr>
            <p:cNvCxnSpPr>
              <a:stCxn id="31" idx="2"/>
              <a:endCxn id="32"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BFC2778-31C3-F521-386A-2F18BDC096C4}"/>
                </a:ext>
              </a:extLst>
            </p:cNvPr>
            <p:cNvCxnSpPr>
              <a:stCxn id="35" idx="2"/>
              <a:endCxn id="34"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A3EE02C-4598-4C11-28A6-411832F0896B}"/>
                </a:ext>
              </a:extLst>
            </p:cNvPr>
            <p:cNvCxnSpPr>
              <a:stCxn id="38" idx="2"/>
              <a:endCxn id="37"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66A0D3D-3050-1BD1-D265-ABE1172D67A9}"/>
                </a:ext>
              </a:extLst>
            </p:cNvPr>
            <p:cNvCxnSpPr>
              <a:stCxn id="41" idx="2"/>
              <a:endCxn id="40"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54" name="TextBox 53">
            <a:extLst>
              <a:ext uri="{FF2B5EF4-FFF2-40B4-BE49-F238E27FC236}">
                <a16:creationId xmlns:a16="http://schemas.microsoft.com/office/drawing/2014/main" id="{5815061E-F7E3-BEA7-D552-B55671AA3B28}"/>
              </a:ext>
            </a:extLst>
          </p:cNvPr>
          <p:cNvSpPr txBox="1"/>
          <p:nvPr/>
        </p:nvSpPr>
        <p:spPr>
          <a:xfrm>
            <a:off x="1524000" y="2540000"/>
            <a:ext cx="4135120" cy="369332"/>
          </a:xfrm>
          <a:prstGeom prst="rect">
            <a:avLst/>
          </a:prstGeom>
          <a:noFill/>
        </p:spPr>
        <p:txBody>
          <a:bodyPr wrap="square" rtlCol="0">
            <a:spAutoFit/>
          </a:bodyPr>
          <a:lstStyle/>
          <a:p>
            <a:r>
              <a:rPr lang="vi-VN">
                <a:solidFill>
                  <a:schemeClr val="bg1"/>
                </a:solidFill>
              </a:rPr>
              <a:t>Ví dụ: Tìm điểm (9,8)</a:t>
            </a:r>
            <a:endParaRPr lang="en-US">
              <a:solidFill>
                <a:schemeClr val="bg1"/>
              </a:solidFill>
            </a:endParaRPr>
          </a:p>
        </p:txBody>
      </p:sp>
      <p:sp>
        <p:nvSpPr>
          <p:cNvPr id="3" name="Text Placeholder 2">
            <a:extLst>
              <a:ext uri="{FF2B5EF4-FFF2-40B4-BE49-F238E27FC236}">
                <a16:creationId xmlns:a16="http://schemas.microsoft.com/office/drawing/2014/main" id="{4EFC6074-E721-748D-AB85-F686756F32CC}"/>
              </a:ext>
            </a:extLst>
          </p:cNvPr>
          <p:cNvSpPr txBox="1">
            <a:spLocks/>
          </p:cNvSpPr>
          <p:nvPr/>
        </p:nvSpPr>
        <p:spPr>
          <a:xfrm>
            <a:off x="13242014" y="2122701"/>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mc:AlternateContent xmlns:mc="http://schemas.openxmlformats.org/markup-compatibility/2006" xmlns:p14="http://schemas.microsoft.com/office/powerpoint/2010/main">
        <mc:Choice Requires="p14">
          <p:contentPart p14:bwMode="auto" r:id="rId2">
            <p14:nvContentPartPr>
              <p14:cNvPr id="11" name="Ink 10">
                <a:extLst>
                  <a:ext uri="{FF2B5EF4-FFF2-40B4-BE49-F238E27FC236}">
                    <a16:creationId xmlns:a16="http://schemas.microsoft.com/office/drawing/2014/main" id="{0A28D54E-1915-4B24-2171-E64879B14192}"/>
                  </a:ext>
                </a:extLst>
              </p14:cNvPr>
              <p14:cNvContentPartPr/>
              <p14:nvPr/>
            </p14:nvContentPartPr>
            <p14:xfrm>
              <a:off x="5534318" y="3888815"/>
              <a:ext cx="360" cy="360"/>
            </p14:xfrm>
          </p:contentPart>
        </mc:Choice>
        <mc:Fallback xmlns="">
          <p:pic>
            <p:nvPicPr>
              <p:cNvPr id="11" name="Ink 10">
                <a:extLst>
                  <a:ext uri="{FF2B5EF4-FFF2-40B4-BE49-F238E27FC236}">
                    <a16:creationId xmlns:a16="http://schemas.microsoft.com/office/drawing/2014/main" id="{0A28D54E-1915-4B24-2171-E64879B14192}"/>
                  </a:ext>
                </a:extLst>
              </p:cNvPr>
              <p:cNvPicPr/>
              <p:nvPr/>
            </p:nvPicPr>
            <p:blipFill>
              <a:blip r:embed="rId3"/>
              <a:stretch>
                <a:fillRect/>
              </a:stretch>
            </p:blipFill>
            <p:spPr>
              <a:xfrm>
                <a:off x="5498318" y="3852815"/>
                <a:ext cx="72000" cy="72000"/>
              </a:xfrm>
              <a:prstGeom prst="rect">
                <a:avLst/>
              </a:prstGeom>
            </p:spPr>
          </p:pic>
        </mc:Fallback>
      </mc:AlternateContent>
    </p:spTree>
    <p:extLst>
      <p:ext uri="{BB962C8B-B14F-4D97-AF65-F5344CB8AC3E}">
        <p14:creationId xmlns:p14="http://schemas.microsoft.com/office/powerpoint/2010/main" val="818196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52</a:t>
            </a:fld>
            <a:endParaRPr lang="en-US"/>
          </a:p>
        </p:txBody>
      </p:sp>
      <p:sp>
        <p:nvSpPr>
          <p:cNvPr id="2" name="Text Placeholder 2">
            <a:extLst>
              <a:ext uri="{FF2B5EF4-FFF2-40B4-BE49-F238E27FC236}">
                <a16:creationId xmlns:a16="http://schemas.microsoft.com/office/drawing/2014/main" id="{9F1B7FBB-F177-0A6C-7EA9-7E1A53013086}"/>
              </a:ext>
            </a:extLst>
          </p:cNvPr>
          <p:cNvSpPr txBox="1">
            <a:spLocks/>
          </p:cNvSpPr>
          <p:nvPr/>
        </p:nvSpPr>
        <p:spPr>
          <a:xfrm>
            <a:off x="3803374" y="1690240"/>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chính xác (Exact Searching) </a:t>
            </a:r>
          </a:p>
        </p:txBody>
      </p:sp>
      <p:grpSp>
        <p:nvGrpSpPr>
          <p:cNvPr id="53" name="Group 52">
            <a:extLst>
              <a:ext uri="{FF2B5EF4-FFF2-40B4-BE49-F238E27FC236}">
                <a16:creationId xmlns:a16="http://schemas.microsoft.com/office/drawing/2014/main" id="{C9A24FD8-03B1-4581-ABBD-0A2B60ABB660}"/>
              </a:ext>
            </a:extLst>
          </p:cNvPr>
          <p:cNvGrpSpPr/>
          <p:nvPr/>
        </p:nvGrpSpPr>
        <p:grpSpPr>
          <a:xfrm>
            <a:off x="1064277" y="2957981"/>
            <a:ext cx="9997870" cy="2403294"/>
            <a:chOff x="1069937" y="2588649"/>
            <a:chExt cx="9997870" cy="2403294"/>
          </a:xfrm>
        </p:grpSpPr>
        <p:sp>
          <p:nvSpPr>
            <p:cNvPr id="30" name="TextBox 29">
              <a:extLst>
                <a:ext uri="{FF2B5EF4-FFF2-40B4-BE49-F238E27FC236}">
                  <a16:creationId xmlns:a16="http://schemas.microsoft.com/office/drawing/2014/main" id="{9B9C8B07-79FC-E191-DEBA-FDEC702CADCE}"/>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31" name="TextBox 30">
              <a:extLst>
                <a:ext uri="{FF2B5EF4-FFF2-40B4-BE49-F238E27FC236}">
                  <a16:creationId xmlns:a16="http://schemas.microsoft.com/office/drawing/2014/main" id="{8A9DA5F5-E9D3-D26E-A5B4-7B3DEF5EB929}"/>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32" name="TextBox 31">
              <a:extLst>
                <a:ext uri="{FF2B5EF4-FFF2-40B4-BE49-F238E27FC236}">
                  <a16:creationId xmlns:a16="http://schemas.microsoft.com/office/drawing/2014/main" id="{9F2A542A-A547-C75F-1697-E8185BAC5908}"/>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33" name="TextBox 32">
              <a:extLst>
                <a:ext uri="{FF2B5EF4-FFF2-40B4-BE49-F238E27FC236}">
                  <a16:creationId xmlns:a16="http://schemas.microsoft.com/office/drawing/2014/main" id="{86FFD3EA-7497-4913-3D40-AB26ABE5C72D}"/>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34" name="TextBox 33">
              <a:extLst>
                <a:ext uri="{FF2B5EF4-FFF2-40B4-BE49-F238E27FC236}">
                  <a16:creationId xmlns:a16="http://schemas.microsoft.com/office/drawing/2014/main" id="{EECDFAD3-7623-CFAD-1508-A146519938DF}"/>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35" name="TextBox 34">
              <a:extLst>
                <a:ext uri="{FF2B5EF4-FFF2-40B4-BE49-F238E27FC236}">
                  <a16:creationId xmlns:a16="http://schemas.microsoft.com/office/drawing/2014/main" id="{61F6CB8B-5E28-10DC-3BA6-C24B018FB48B}"/>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36" name="TextBox 35">
              <a:extLst>
                <a:ext uri="{FF2B5EF4-FFF2-40B4-BE49-F238E27FC236}">
                  <a16:creationId xmlns:a16="http://schemas.microsoft.com/office/drawing/2014/main" id="{2ED0699B-36E4-74E5-A89D-301D4EAFFA54}"/>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37" name="TextBox 36">
              <a:extLst>
                <a:ext uri="{FF2B5EF4-FFF2-40B4-BE49-F238E27FC236}">
                  <a16:creationId xmlns:a16="http://schemas.microsoft.com/office/drawing/2014/main" id="{089A75B0-92B0-4ECC-67A6-23EC9E6BA814}"/>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38" name="TextBox 37">
              <a:extLst>
                <a:ext uri="{FF2B5EF4-FFF2-40B4-BE49-F238E27FC236}">
                  <a16:creationId xmlns:a16="http://schemas.microsoft.com/office/drawing/2014/main" id="{6738588D-1743-FF0C-AE29-D5868E0CC80F}"/>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39" name="TextBox 38">
              <a:extLst>
                <a:ext uri="{FF2B5EF4-FFF2-40B4-BE49-F238E27FC236}">
                  <a16:creationId xmlns:a16="http://schemas.microsoft.com/office/drawing/2014/main" id="{CC0B643A-7D7C-5175-0D5D-DC6A8376B8D0}"/>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40" name="TextBox 39">
              <a:extLst>
                <a:ext uri="{FF2B5EF4-FFF2-40B4-BE49-F238E27FC236}">
                  <a16:creationId xmlns:a16="http://schemas.microsoft.com/office/drawing/2014/main" id="{C80728D2-03FB-242C-2C5C-8EE9B0B6FFE8}"/>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41" name="TextBox 40">
              <a:extLst>
                <a:ext uri="{FF2B5EF4-FFF2-40B4-BE49-F238E27FC236}">
                  <a16:creationId xmlns:a16="http://schemas.microsoft.com/office/drawing/2014/main" id="{5D8119D9-A26F-CBE0-4A46-003E03C155D6}"/>
                </a:ext>
              </a:extLst>
            </p:cNvPr>
            <p:cNvSpPr txBox="1"/>
            <p:nvPr/>
          </p:nvSpPr>
          <p:spPr>
            <a:xfrm>
              <a:off x="10327254" y="3908992"/>
              <a:ext cx="740553" cy="369332"/>
            </a:xfrm>
            <a:prstGeom prst="rect">
              <a:avLst/>
            </a:prstGeom>
            <a:solidFill>
              <a:schemeClr val="tx2">
                <a:lumMod val="75000"/>
              </a:schemeClr>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42" name="Straight Connector 41">
              <a:extLst>
                <a:ext uri="{FF2B5EF4-FFF2-40B4-BE49-F238E27FC236}">
                  <a16:creationId xmlns:a16="http://schemas.microsoft.com/office/drawing/2014/main" id="{AC11D432-41EB-3D59-01CB-A6A4D839F320}"/>
                </a:ext>
              </a:extLst>
            </p:cNvPr>
            <p:cNvCxnSpPr>
              <a:stCxn id="36" idx="2"/>
              <a:endCxn id="33"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352D955-2E1E-59B5-1FA1-F03D02D15FDB}"/>
                </a:ext>
              </a:extLst>
            </p:cNvPr>
            <p:cNvCxnSpPr>
              <a:cxnSpLocks/>
              <a:stCxn id="36" idx="2"/>
              <a:endCxn id="39"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E8901BF-C6A0-E3B4-9D04-96AC94998128}"/>
                </a:ext>
              </a:extLst>
            </p:cNvPr>
            <p:cNvCxnSpPr>
              <a:stCxn id="33" idx="2"/>
              <a:endCxn id="31"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B25C-43E3-B63B-C3D8-5CF2B4EE3D3B}"/>
                </a:ext>
              </a:extLst>
            </p:cNvPr>
            <p:cNvCxnSpPr>
              <a:stCxn id="33" idx="2"/>
              <a:endCxn id="35"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0E63EBD-7745-A332-F9FE-D45F2D3ED31D}"/>
                </a:ext>
              </a:extLst>
            </p:cNvPr>
            <p:cNvCxnSpPr>
              <a:stCxn id="39" idx="2"/>
              <a:endCxn id="38"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54FA91F-230A-6871-FD31-A5AF8CBC7695}"/>
                </a:ext>
              </a:extLst>
            </p:cNvPr>
            <p:cNvCxnSpPr>
              <a:stCxn id="39" idx="2"/>
              <a:endCxn id="41"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147FCE3-09C2-BE6D-89CA-B82019BEAD92}"/>
                </a:ext>
              </a:extLst>
            </p:cNvPr>
            <p:cNvCxnSpPr>
              <a:stCxn id="31" idx="2"/>
              <a:endCxn id="30"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FA189F2-04C4-80BD-A487-09FDFA4F00B0}"/>
                </a:ext>
              </a:extLst>
            </p:cNvPr>
            <p:cNvCxnSpPr>
              <a:stCxn id="31" idx="2"/>
              <a:endCxn id="32"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BFC2778-31C3-F521-386A-2F18BDC096C4}"/>
                </a:ext>
              </a:extLst>
            </p:cNvPr>
            <p:cNvCxnSpPr>
              <a:stCxn id="35" idx="2"/>
              <a:endCxn id="34"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A3EE02C-4598-4C11-28A6-411832F0896B}"/>
                </a:ext>
              </a:extLst>
            </p:cNvPr>
            <p:cNvCxnSpPr>
              <a:stCxn id="38" idx="2"/>
              <a:endCxn id="37"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66A0D3D-3050-1BD1-D265-ABE1172D67A9}"/>
                </a:ext>
              </a:extLst>
            </p:cNvPr>
            <p:cNvCxnSpPr>
              <a:stCxn id="41" idx="2"/>
              <a:endCxn id="40"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54" name="TextBox 53">
            <a:extLst>
              <a:ext uri="{FF2B5EF4-FFF2-40B4-BE49-F238E27FC236}">
                <a16:creationId xmlns:a16="http://schemas.microsoft.com/office/drawing/2014/main" id="{5815061E-F7E3-BEA7-D552-B55671AA3B28}"/>
              </a:ext>
            </a:extLst>
          </p:cNvPr>
          <p:cNvSpPr txBox="1"/>
          <p:nvPr/>
        </p:nvSpPr>
        <p:spPr>
          <a:xfrm>
            <a:off x="1524000" y="2540000"/>
            <a:ext cx="4135120" cy="369332"/>
          </a:xfrm>
          <a:prstGeom prst="rect">
            <a:avLst/>
          </a:prstGeom>
          <a:noFill/>
        </p:spPr>
        <p:txBody>
          <a:bodyPr wrap="square" rtlCol="0">
            <a:spAutoFit/>
          </a:bodyPr>
          <a:lstStyle/>
          <a:p>
            <a:r>
              <a:rPr lang="vi-VN">
                <a:solidFill>
                  <a:schemeClr val="bg1"/>
                </a:solidFill>
              </a:rPr>
              <a:t>Ví dụ: Tìm điểm (9,8)</a:t>
            </a:r>
            <a:endParaRPr lang="en-US">
              <a:solidFill>
                <a:schemeClr val="bg1"/>
              </a:solidFill>
            </a:endParaRPr>
          </a:p>
        </p:txBody>
      </p:sp>
      <p:sp>
        <p:nvSpPr>
          <p:cNvPr id="3" name="Text Placeholder 2">
            <a:extLst>
              <a:ext uri="{FF2B5EF4-FFF2-40B4-BE49-F238E27FC236}">
                <a16:creationId xmlns:a16="http://schemas.microsoft.com/office/drawing/2014/main" id="{4EFC6074-E721-748D-AB85-F686756F32CC}"/>
              </a:ext>
            </a:extLst>
          </p:cNvPr>
          <p:cNvSpPr txBox="1">
            <a:spLocks/>
          </p:cNvSpPr>
          <p:nvPr/>
        </p:nvSpPr>
        <p:spPr>
          <a:xfrm>
            <a:off x="13242014" y="2122701"/>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mc:AlternateContent xmlns:mc="http://schemas.openxmlformats.org/markup-compatibility/2006" xmlns:p14="http://schemas.microsoft.com/office/powerpoint/2010/main">
        <mc:Choice Requires="p14">
          <p:contentPart p14:bwMode="auto" r:id="rId2">
            <p14:nvContentPartPr>
              <p14:cNvPr id="11" name="Ink 10">
                <a:extLst>
                  <a:ext uri="{FF2B5EF4-FFF2-40B4-BE49-F238E27FC236}">
                    <a16:creationId xmlns:a16="http://schemas.microsoft.com/office/drawing/2014/main" id="{0A28D54E-1915-4B24-2171-E64879B14192}"/>
                  </a:ext>
                </a:extLst>
              </p14:cNvPr>
              <p14:cNvContentPartPr/>
              <p14:nvPr/>
            </p14:nvContentPartPr>
            <p14:xfrm>
              <a:off x="5534318" y="3888815"/>
              <a:ext cx="360" cy="360"/>
            </p14:xfrm>
          </p:contentPart>
        </mc:Choice>
        <mc:Fallback xmlns="">
          <p:pic>
            <p:nvPicPr>
              <p:cNvPr id="11" name="Ink 10">
                <a:extLst>
                  <a:ext uri="{FF2B5EF4-FFF2-40B4-BE49-F238E27FC236}">
                    <a16:creationId xmlns:a16="http://schemas.microsoft.com/office/drawing/2014/main" id="{0A28D54E-1915-4B24-2171-E64879B14192}"/>
                  </a:ext>
                </a:extLst>
              </p:cNvPr>
              <p:cNvPicPr/>
              <p:nvPr/>
            </p:nvPicPr>
            <p:blipFill>
              <a:blip r:embed="rId3"/>
              <a:stretch>
                <a:fillRect/>
              </a:stretch>
            </p:blipFill>
            <p:spPr>
              <a:xfrm>
                <a:off x="5498318" y="3852815"/>
                <a:ext cx="72000" cy="72000"/>
              </a:xfrm>
              <a:prstGeom prst="rect">
                <a:avLst/>
              </a:prstGeom>
            </p:spPr>
          </p:pic>
        </mc:Fallback>
      </mc:AlternateContent>
    </p:spTree>
    <p:extLst>
      <p:ext uri="{BB962C8B-B14F-4D97-AF65-F5344CB8AC3E}">
        <p14:creationId xmlns:p14="http://schemas.microsoft.com/office/powerpoint/2010/main" val="22436182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53</a:t>
            </a:fld>
            <a:endParaRPr lang="en-US"/>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4040588" y="1543424"/>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grpSp>
        <p:nvGrpSpPr>
          <p:cNvPr id="7" name="Group 6">
            <a:extLst>
              <a:ext uri="{FF2B5EF4-FFF2-40B4-BE49-F238E27FC236}">
                <a16:creationId xmlns:a16="http://schemas.microsoft.com/office/drawing/2014/main" id="{A0A089A4-891D-3B6F-63A9-6AC92D91C95B}"/>
              </a:ext>
            </a:extLst>
          </p:cNvPr>
          <p:cNvGrpSpPr/>
          <p:nvPr/>
        </p:nvGrpSpPr>
        <p:grpSpPr>
          <a:xfrm>
            <a:off x="1064277" y="2957981"/>
            <a:ext cx="9997870" cy="2403294"/>
            <a:chOff x="1069937" y="2588649"/>
            <a:chExt cx="9997870" cy="2403294"/>
          </a:xfrm>
        </p:grpSpPr>
        <p:sp>
          <p:nvSpPr>
            <p:cNvPr id="9" name="TextBox 8">
              <a:extLst>
                <a:ext uri="{FF2B5EF4-FFF2-40B4-BE49-F238E27FC236}">
                  <a16:creationId xmlns:a16="http://schemas.microsoft.com/office/drawing/2014/main" id="{CEB70B00-D813-54D8-4841-97D03F0D78FA}"/>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10" name="TextBox 9">
              <a:extLst>
                <a:ext uri="{FF2B5EF4-FFF2-40B4-BE49-F238E27FC236}">
                  <a16:creationId xmlns:a16="http://schemas.microsoft.com/office/drawing/2014/main" id="{D4D23CB2-BEA8-C1D1-11E9-E3D9FF12D793}"/>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11" name="TextBox 10">
              <a:extLst>
                <a:ext uri="{FF2B5EF4-FFF2-40B4-BE49-F238E27FC236}">
                  <a16:creationId xmlns:a16="http://schemas.microsoft.com/office/drawing/2014/main" id="{F13D065F-DE39-1296-3FE3-25EF5062FCA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2" name="TextBox 11">
              <a:extLst>
                <a:ext uri="{FF2B5EF4-FFF2-40B4-BE49-F238E27FC236}">
                  <a16:creationId xmlns:a16="http://schemas.microsoft.com/office/drawing/2014/main" id="{A1E27D66-C207-9F8E-D5E3-AF1C50B0C58C}"/>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3" name="TextBox 12">
              <a:extLst>
                <a:ext uri="{FF2B5EF4-FFF2-40B4-BE49-F238E27FC236}">
                  <a16:creationId xmlns:a16="http://schemas.microsoft.com/office/drawing/2014/main" id="{2081FCFF-C84A-23BE-B33E-A0F5E366C9B2}"/>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14" name="TextBox 13">
              <a:extLst>
                <a:ext uri="{FF2B5EF4-FFF2-40B4-BE49-F238E27FC236}">
                  <a16:creationId xmlns:a16="http://schemas.microsoft.com/office/drawing/2014/main" id="{289EC2AE-7A84-1990-235F-466EADED2FC7}"/>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5" name="TextBox 14">
              <a:extLst>
                <a:ext uri="{FF2B5EF4-FFF2-40B4-BE49-F238E27FC236}">
                  <a16:creationId xmlns:a16="http://schemas.microsoft.com/office/drawing/2014/main" id="{85F1D314-C057-78CD-4FD2-D393738FC89A}"/>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6" name="TextBox 15">
              <a:extLst>
                <a:ext uri="{FF2B5EF4-FFF2-40B4-BE49-F238E27FC236}">
                  <a16:creationId xmlns:a16="http://schemas.microsoft.com/office/drawing/2014/main" id="{28788654-CB11-8FB9-A34B-D9C5460B09E1}"/>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7" name="TextBox 16">
              <a:extLst>
                <a:ext uri="{FF2B5EF4-FFF2-40B4-BE49-F238E27FC236}">
                  <a16:creationId xmlns:a16="http://schemas.microsoft.com/office/drawing/2014/main" id="{27ED4340-379C-2B3B-9167-AF067B594CDA}"/>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8" name="TextBox 17">
              <a:extLst>
                <a:ext uri="{FF2B5EF4-FFF2-40B4-BE49-F238E27FC236}">
                  <a16:creationId xmlns:a16="http://schemas.microsoft.com/office/drawing/2014/main" id="{09BA34BA-B3ED-1BD5-283D-157EB9D34662}"/>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9" name="TextBox 18">
              <a:extLst>
                <a:ext uri="{FF2B5EF4-FFF2-40B4-BE49-F238E27FC236}">
                  <a16:creationId xmlns:a16="http://schemas.microsoft.com/office/drawing/2014/main" id="{8AB915E1-51F6-B2D0-CB57-9945622DD3D5}"/>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20" name="TextBox 19">
              <a:extLst>
                <a:ext uri="{FF2B5EF4-FFF2-40B4-BE49-F238E27FC236}">
                  <a16:creationId xmlns:a16="http://schemas.microsoft.com/office/drawing/2014/main" id="{4803A3E7-A73B-5FAF-E467-4138D57C61AF}"/>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21" name="Straight Connector 20">
              <a:extLst>
                <a:ext uri="{FF2B5EF4-FFF2-40B4-BE49-F238E27FC236}">
                  <a16:creationId xmlns:a16="http://schemas.microsoft.com/office/drawing/2014/main" id="{93CF92D1-E67A-917E-DC68-04E4BB3B4664}"/>
                </a:ext>
              </a:extLst>
            </p:cNvPr>
            <p:cNvCxnSpPr>
              <a:stCxn id="15" idx="2"/>
              <a:endCxn id="12"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004B92-B939-2551-7E47-3F4C81889A8B}"/>
                </a:ext>
              </a:extLst>
            </p:cNvPr>
            <p:cNvCxnSpPr>
              <a:cxnSpLocks/>
              <a:stCxn id="15" idx="2"/>
              <a:endCxn id="18"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998B0A-1BDD-72DA-9B3A-B299E3997875}"/>
                </a:ext>
              </a:extLst>
            </p:cNvPr>
            <p:cNvCxnSpPr>
              <a:stCxn id="12" idx="2"/>
              <a:endCxn id="10"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4A11E1-D393-FBDA-AFA2-59E877638E8D}"/>
                </a:ext>
              </a:extLst>
            </p:cNvPr>
            <p:cNvCxnSpPr>
              <a:stCxn id="12" idx="2"/>
              <a:endCxn id="14"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6EC85D4-8A27-1B2B-61A5-30239EF5AEAD}"/>
                </a:ext>
              </a:extLst>
            </p:cNvPr>
            <p:cNvCxnSpPr>
              <a:stCxn id="18" idx="2"/>
              <a:endCxn id="17"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AB81F9F-5CC7-4B87-3AA8-719C8B365C22}"/>
                </a:ext>
              </a:extLst>
            </p:cNvPr>
            <p:cNvCxnSpPr>
              <a:stCxn id="18" idx="2"/>
              <a:endCxn id="20"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F652960-3731-3832-2D63-BF734E75CC01}"/>
                </a:ext>
              </a:extLst>
            </p:cNvPr>
            <p:cNvCxnSpPr>
              <a:stCxn id="10" idx="2"/>
              <a:endCxn id="9"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C8A336F-A6D0-C40B-45FF-FCE197ED42BB}"/>
                </a:ext>
              </a:extLst>
            </p:cNvPr>
            <p:cNvCxnSpPr>
              <a:stCxn id="10" idx="2"/>
              <a:endCxn id="11"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4ECCC89-F7E0-1521-420E-C570038921FE}"/>
                </a:ext>
              </a:extLst>
            </p:cNvPr>
            <p:cNvCxnSpPr>
              <a:stCxn id="14" idx="2"/>
              <a:endCxn id="13"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B0C9098-471E-D631-71C6-DA8A6B70783F}"/>
                </a:ext>
              </a:extLst>
            </p:cNvPr>
            <p:cNvCxnSpPr>
              <a:stCxn id="17" idx="2"/>
              <a:endCxn id="16"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196EAFC-703B-EF50-1DA9-37E04F4C737E}"/>
                </a:ext>
              </a:extLst>
            </p:cNvPr>
            <p:cNvCxnSpPr>
              <a:stCxn id="20" idx="2"/>
              <a:endCxn id="19"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EEAE7409-1B2D-1206-DC34-C93617550639}"/>
                  </a:ext>
                </a:extLst>
              </p:cNvPr>
              <p:cNvSpPr txBox="1"/>
              <p:nvPr/>
            </p:nvSpPr>
            <p:spPr>
              <a:xfrm>
                <a:off x="1524000" y="2325814"/>
                <a:ext cx="5473204" cy="369332"/>
              </a:xfrm>
              <a:prstGeom prst="rect">
                <a:avLst/>
              </a:prstGeom>
              <a:noFill/>
            </p:spPr>
            <p:txBody>
              <a:bodyPr wrap="square" rtlCol="0">
                <a:spAutoFit/>
              </a:bodyPr>
              <a:lstStyle/>
              <a:p>
                <a:r>
                  <a:rPr lang="vi-VN">
                    <a:solidFill>
                      <a:schemeClr val="bg1"/>
                    </a:solidFill>
                  </a:rPr>
                  <a:t>Ví dụ: Tìm các điểm có: 3 </a:t>
                </a:r>
                <a14:m>
                  <m:oMath xmlns:m="http://schemas.openxmlformats.org/officeDocument/2006/math">
                    <m:r>
                      <a:rPr lang="vi-VN" i="1" smtClean="0">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x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 </m:t>
                    </m:r>
                  </m:oMath>
                </a14:m>
                <a:r>
                  <a:rPr lang="vi-VN">
                    <a:solidFill>
                      <a:schemeClr val="bg1"/>
                    </a:solidFill>
                  </a:rPr>
                  <a:t> 7 và 4</a:t>
                </a:r>
                <a:r>
                  <a:rPr lang="vi-VN">
                    <a:solidFill>
                      <a:schemeClr val="bg1"/>
                    </a:solidFill>
                    <a:ea typeface="Cambria Math" panose="02040503050406030204" pitchFamily="18" charset="0"/>
                  </a:rPr>
                  <a:t>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y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6 </a:t>
                </a:r>
                <a:endParaRPr lang="en-US">
                  <a:solidFill>
                    <a:schemeClr val="bg1"/>
                  </a:solidFill>
                </a:endParaRPr>
              </a:p>
            </p:txBody>
          </p:sp>
        </mc:Choice>
        <mc:Fallback xmlns="">
          <p:sp>
            <p:nvSpPr>
              <p:cNvPr id="32" name="TextBox 31">
                <a:extLst>
                  <a:ext uri="{FF2B5EF4-FFF2-40B4-BE49-F238E27FC236}">
                    <a16:creationId xmlns:a16="http://schemas.microsoft.com/office/drawing/2014/main" id="{EEAE7409-1B2D-1206-DC34-C93617550639}"/>
                  </a:ext>
                </a:extLst>
              </p:cNvPr>
              <p:cNvSpPr txBox="1">
                <a:spLocks noRot="1" noChangeAspect="1" noMove="1" noResize="1" noEditPoints="1" noAdjustHandles="1" noChangeArrowheads="1" noChangeShapeType="1" noTextEdit="1"/>
              </p:cNvSpPr>
              <p:nvPr/>
            </p:nvSpPr>
            <p:spPr>
              <a:xfrm>
                <a:off x="1524000" y="2325814"/>
                <a:ext cx="5473204" cy="369332"/>
              </a:xfrm>
              <a:prstGeom prst="rect">
                <a:avLst/>
              </a:prstGeom>
              <a:blipFill>
                <a:blip r:embed="rId2"/>
                <a:stretch>
                  <a:fillRect l="-891" t="-11667" b="-26667"/>
                </a:stretch>
              </a:blipFill>
            </p:spPr>
            <p:txBody>
              <a:bodyPr/>
              <a:lstStyle/>
              <a:p>
                <a:r>
                  <a:rPr lang="en-US">
                    <a:noFill/>
                  </a:rPr>
                  <a:t> </a:t>
                </a:r>
              </a:p>
            </p:txBody>
          </p:sp>
        </mc:Fallback>
      </mc:AlternateContent>
      <p:sp>
        <p:nvSpPr>
          <p:cNvPr id="33" name="Text Placeholder 2">
            <a:extLst>
              <a:ext uri="{FF2B5EF4-FFF2-40B4-BE49-F238E27FC236}">
                <a16:creationId xmlns:a16="http://schemas.microsoft.com/office/drawing/2014/main" id="{44A97504-D35B-54DA-E8EA-10B85E6FDBC1}"/>
              </a:ext>
            </a:extLst>
          </p:cNvPr>
          <p:cNvSpPr txBox="1">
            <a:spLocks/>
          </p:cNvSpPr>
          <p:nvPr/>
        </p:nvSpPr>
        <p:spPr>
          <a:xfrm>
            <a:off x="-5014221" y="1824948"/>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chính xác (Exact Searching) </a:t>
            </a:r>
          </a:p>
        </p:txBody>
      </p:sp>
    </p:spTree>
    <p:extLst>
      <p:ext uri="{BB962C8B-B14F-4D97-AF65-F5344CB8AC3E}">
        <p14:creationId xmlns:p14="http://schemas.microsoft.com/office/powerpoint/2010/main" val="3267644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54</a:t>
            </a:fld>
            <a:endParaRPr lang="en-US"/>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4040588" y="1543424"/>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grpSp>
        <p:nvGrpSpPr>
          <p:cNvPr id="7" name="Group 6">
            <a:extLst>
              <a:ext uri="{FF2B5EF4-FFF2-40B4-BE49-F238E27FC236}">
                <a16:creationId xmlns:a16="http://schemas.microsoft.com/office/drawing/2014/main" id="{A0A089A4-891D-3B6F-63A9-6AC92D91C95B}"/>
              </a:ext>
            </a:extLst>
          </p:cNvPr>
          <p:cNvGrpSpPr/>
          <p:nvPr/>
        </p:nvGrpSpPr>
        <p:grpSpPr>
          <a:xfrm>
            <a:off x="1064277" y="2957981"/>
            <a:ext cx="9997870" cy="2403294"/>
            <a:chOff x="1069937" y="2588649"/>
            <a:chExt cx="9997870" cy="2403294"/>
          </a:xfrm>
        </p:grpSpPr>
        <p:sp>
          <p:nvSpPr>
            <p:cNvPr id="9" name="TextBox 8">
              <a:extLst>
                <a:ext uri="{FF2B5EF4-FFF2-40B4-BE49-F238E27FC236}">
                  <a16:creationId xmlns:a16="http://schemas.microsoft.com/office/drawing/2014/main" id="{CEB70B00-D813-54D8-4841-97D03F0D78FA}"/>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10" name="TextBox 9">
              <a:extLst>
                <a:ext uri="{FF2B5EF4-FFF2-40B4-BE49-F238E27FC236}">
                  <a16:creationId xmlns:a16="http://schemas.microsoft.com/office/drawing/2014/main" id="{D4D23CB2-BEA8-C1D1-11E9-E3D9FF12D793}"/>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11" name="TextBox 10">
              <a:extLst>
                <a:ext uri="{FF2B5EF4-FFF2-40B4-BE49-F238E27FC236}">
                  <a16:creationId xmlns:a16="http://schemas.microsoft.com/office/drawing/2014/main" id="{F13D065F-DE39-1296-3FE3-25EF5062FCA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2" name="TextBox 11">
              <a:extLst>
                <a:ext uri="{FF2B5EF4-FFF2-40B4-BE49-F238E27FC236}">
                  <a16:creationId xmlns:a16="http://schemas.microsoft.com/office/drawing/2014/main" id="{A1E27D66-C207-9F8E-D5E3-AF1C50B0C58C}"/>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3" name="TextBox 12">
              <a:extLst>
                <a:ext uri="{FF2B5EF4-FFF2-40B4-BE49-F238E27FC236}">
                  <a16:creationId xmlns:a16="http://schemas.microsoft.com/office/drawing/2014/main" id="{2081FCFF-C84A-23BE-B33E-A0F5E366C9B2}"/>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14" name="TextBox 13">
              <a:extLst>
                <a:ext uri="{FF2B5EF4-FFF2-40B4-BE49-F238E27FC236}">
                  <a16:creationId xmlns:a16="http://schemas.microsoft.com/office/drawing/2014/main" id="{289EC2AE-7A84-1990-235F-466EADED2FC7}"/>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5" name="TextBox 14">
              <a:extLst>
                <a:ext uri="{FF2B5EF4-FFF2-40B4-BE49-F238E27FC236}">
                  <a16:creationId xmlns:a16="http://schemas.microsoft.com/office/drawing/2014/main" id="{85F1D314-C057-78CD-4FD2-D393738FC89A}"/>
                </a:ext>
              </a:extLst>
            </p:cNvPr>
            <p:cNvSpPr txBox="1"/>
            <p:nvPr/>
          </p:nvSpPr>
          <p:spPr>
            <a:xfrm>
              <a:off x="6066042" y="2588649"/>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6" name="TextBox 15">
              <a:extLst>
                <a:ext uri="{FF2B5EF4-FFF2-40B4-BE49-F238E27FC236}">
                  <a16:creationId xmlns:a16="http://schemas.microsoft.com/office/drawing/2014/main" id="{28788654-CB11-8FB9-A34B-D9C5460B09E1}"/>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7" name="TextBox 16">
              <a:extLst>
                <a:ext uri="{FF2B5EF4-FFF2-40B4-BE49-F238E27FC236}">
                  <a16:creationId xmlns:a16="http://schemas.microsoft.com/office/drawing/2014/main" id="{27ED4340-379C-2B3B-9167-AF067B594CDA}"/>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8" name="TextBox 17">
              <a:extLst>
                <a:ext uri="{FF2B5EF4-FFF2-40B4-BE49-F238E27FC236}">
                  <a16:creationId xmlns:a16="http://schemas.microsoft.com/office/drawing/2014/main" id="{09BA34BA-B3ED-1BD5-283D-157EB9D34662}"/>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9" name="TextBox 18">
              <a:extLst>
                <a:ext uri="{FF2B5EF4-FFF2-40B4-BE49-F238E27FC236}">
                  <a16:creationId xmlns:a16="http://schemas.microsoft.com/office/drawing/2014/main" id="{8AB915E1-51F6-B2D0-CB57-9945622DD3D5}"/>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20" name="TextBox 19">
              <a:extLst>
                <a:ext uri="{FF2B5EF4-FFF2-40B4-BE49-F238E27FC236}">
                  <a16:creationId xmlns:a16="http://schemas.microsoft.com/office/drawing/2014/main" id="{4803A3E7-A73B-5FAF-E467-4138D57C61AF}"/>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21" name="Straight Connector 20">
              <a:extLst>
                <a:ext uri="{FF2B5EF4-FFF2-40B4-BE49-F238E27FC236}">
                  <a16:creationId xmlns:a16="http://schemas.microsoft.com/office/drawing/2014/main" id="{93CF92D1-E67A-917E-DC68-04E4BB3B4664}"/>
                </a:ext>
              </a:extLst>
            </p:cNvPr>
            <p:cNvCxnSpPr>
              <a:stCxn id="15" idx="2"/>
              <a:endCxn id="12"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004B92-B939-2551-7E47-3F4C81889A8B}"/>
                </a:ext>
              </a:extLst>
            </p:cNvPr>
            <p:cNvCxnSpPr>
              <a:cxnSpLocks/>
              <a:stCxn id="15" idx="2"/>
              <a:endCxn id="18"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998B0A-1BDD-72DA-9B3A-B299E3997875}"/>
                </a:ext>
              </a:extLst>
            </p:cNvPr>
            <p:cNvCxnSpPr>
              <a:stCxn id="12" idx="2"/>
              <a:endCxn id="10"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4A11E1-D393-FBDA-AFA2-59E877638E8D}"/>
                </a:ext>
              </a:extLst>
            </p:cNvPr>
            <p:cNvCxnSpPr>
              <a:stCxn id="12" idx="2"/>
              <a:endCxn id="14"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6EC85D4-8A27-1B2B-61A5-30239EF5AEAD}"/>
                </a:ext>
              </a:extLst>
            </p:cNvPr>
            <p:cNvCxnSpPr>
              <a:stCxn id="18" idx="2"/>
              <a:endCxn id="17"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AB81F9F-5CC7-4B87-3AA8-719C8B365C22}"/>
                </a:ext>
              </a:extLst>
            </p:cNvPr>
            <p:cNvCxnSpPr>
              <a:stCxn id="18" idx="2"/>
              <a:endCxn id="20"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F652960-3731-3832-2D63-BF734E75CC01}"/>
                </a:ext>
              </a:extLst>
            </p:cNvPr>
            <p:cNvCxnSpPr>
              <a:stCxn id="10" idx="2"/>
              <a:endCxn id="9"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C8A336F-A6D0-C40B-45FF-FCE197ED42BB}"/>
                </a:ext>
              </a:extLst>
            </p:cNvPr>
            <p:cNvCxnSpPr>
              <a:stCxn id="10" idx="2"/>
              <a:endCxn id="11"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4ECCC89-F7E0-1521-420E-C570038921FE}"/>
                </a:ext>
              </a:extLst>
            </p:cNvPr>
            <p:cNvCxnSpPr>
              <a:stCxn id="14" idx="2"/>
              <a:endCxn id="13"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B0C9098-471E-D631-71C6-DA8A6B70783F}"/>
                </a:ext>
              </a:extLst>
            </p:cNvPr>
            <p:cNvCxnSpPr>
              <a:stCxn id="17" idx="2"/>
              <a:endCxn id="16"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196EAFC-703B-EF50-1DA9-37E04F4C737E}"/>
                </a:ext>
              </a:extLst>
            </p:cNvPr>
            <p:cNvCxnSpPr>
              <a:stCxn id="20" idx="2"/>
              <a:endCxn id="19"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EEAE7409-1B2D-1206-DC34-C93617550639}"/>
                  </a:ext>
                </a:extLst>
              </p:cNvPr>
              <p:cNvSpPr txBox="1"/>
              <p:nvPr/>
            </p:nvSpPr>
            <p:spPr>
              <a:xfrm>
                <a:off x="1524000" y="2325814"/>
                <a:ext cx="5473204" cy="369332"/>
              </a:xfrm>
              <a:prstGeom prst="rect">
                <a:avLst/>
              </a:prstGeom>
              <a:noFill/>
            </p:spPr>
            <p:txBody>
              <a:bodyPr wrap="square" rtlCol="0">
                <a:spAutoFit/>
              </a:bodyPr>
              <a:lstStyle/>
              <a:p>
                <a:r>
                  <a:rPr lang="vi-VN">
                    <a:solidFill>
                      <a:schemeClr val="bg1"/>
                    </a:solidFill>
                  </a:rPr>
                  <a:t>Ví dụ: Tìm các điểm có: 3 </a:t>
                </a:r>
                <a14:m>
                  <m:oMath xmlns:m="http://schemas.openxmlformats.org/officeDocument/2006/math">
                    <m:r>
                      <a:rPr lang="vi-VN" i="1" smtClean="0">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x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 </m:t>
                    </m:r>
                  </m:oMath>
                </a14:m>
                <a:r>
                  <a:rPr lang="vi-VN">
                    <a:solidFill>
                      <a:schemeClr val="bg1"/>
                    </a:solidFill>
                  </a:rPr>
                  <a:t> 7 và 4</a:t>
                </a:r>
                <a:r>
                  <a:rPr lang="vi-VN">
                    <a:solidFill>
                      <a:schemeClr val="bg1"/>
                    </a:solidFill>
                    <a:ea typeface="Cambria Math" panose="02040503050406030204" pitchFamily="18" charset="0"/>
                  </a:rPr>
                  <a:t>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y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6 </a:t>
                </a:r>
                <a:endParaRPr lang="en-US">
                  <a:solidFill>
                    <a:schemeClr val="bg1"/>
                  </a:solidFill>
                </a:endParaRPr>
              </a:p>
            </p:txBody>
          </p:sp>
        </mc:Choice>
        <mc:Fallback xmlns="">
          <p:sp>
            <p:nvSpPr>
              <p:cNvPr id="32" name="TextBox 31">
                <a:extLst>
                  <a:ext uri="{FF2B5EF4-FFF2-40B4-BE49-F238E27FC236}">
                    <a16:creationId xmlns:a16="http://schemas.microsoft.com/office/drawing/2014/main" id="{EEAE7409-1B2D-1206-DC34-C93617550639}"/>
                  </a:ext>
                </a:extLst>
              </p:cNvPr>
              <p:cNvSpPr txBox="1">
                <a:spLocks noRot="1" noChangeAspect="1" noMove="1" noResize="1" noEditPoints="1" noAdjustHandles="1" noChangeArrowheads="1" noChangeShapeType="1" noTextEdit="1"/>
              </p:cNvSpPr>
              <p:nvPr/>
            </p:nvSpPr>
            <p:spPr>
              <a:xfrm>
                <a:off x="1524000" y="2325814"/>
                <a:ext cx="5473204" cy="369332"/>
              </a:xfrm>
              <a:prstGeom prst="rect">
                <a:avLst/>
              </a:prstGeom>
              <a:blipFill>
                <a:blip r:embed="rId2"/>
                <a:stretch>
                  <a:fillRect l="-891" t="-11667" b="-26667"/>
                </a:stretch>
              </a:blipFill>
            </p:spPr>
            <p:txBody>
              <a:bodyPr/>
              <a:lstStyle/>
              <a:p>
                <a:r>
                  <a:rPr lang="en-US">
                    <a:noFill/>
                  </a:rPr>
                  <a:t> </a:t>
                </a:r>
              </a:p>
            </p:txBody>
          </p:sp>
        </mc:Fallback>
      </mc:AlternateContent>
      <p:sp>
        <p:nvSpPr>
          <p:cNvPr id="33" name="Text Placeholder 2">
            <a:extLst>
              <a:ext uri="{FF2B5EF4-FFF2-40B4-BE49-F238E27FC236}">
                <a16:creationId xmlns:a16="http://schemas.microsoft.com/office/drawing/2014/main" id="{44A97504-D35B-54DA-E8EA-10B85E6FDBC1}"/>
              </a:ext>
            </a:extLst>
          </p:cNvPr>
          <p:cNvSpPr txBox="1">
            <a:spLocks/>
          </p:cNvSpPr>
          <p:nvPr/>
        </p:nvSpPr>
        <p:spPr>
          <a:xfrm>
            <a:off x="-5014221" y="1824948"/>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chính xác (Exact Searching) </a:t>
            </a:r>
          </a:p>
        </p:txBody>
      </p:sp>
    </p:spTree>
    <p:extLst>
      <p:ext uri="{BB962C8B-B14F-4D97-AF65-F5344CB8AC3E}">
        <p14:creationId xmlns:p14="http://schemas.microsoft.com/office/powerpoint/2010/main" val="1026994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55</a:t>
            </a:fld>
            <a:endParaRPr lang="en-US"/>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4040588" y="1543424"/>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grpSp>
        <p:nvGrpSpPr>
          <p:cNvPr id="7" name="Group 6">
            <a:extLst>
              <a:ext uri="{FF2B5EF4-FFF2-40B4-BE49-F238E27FC236}">
                <a16:creationId xmlns:a16="http://schemas.microsoft.com/office/drawing/2014/main" id="{A0A089A4-891D-3B6F-63A9-6AC92D91C95B}"/>
              </a:ext>
            </a:extLst>
          </p:cNvPr>
          <p:cNvGrpSpPr/>
          <p:nvPr/>
        </p:nvGrpSpPr>
        <p:grpSpPr>
          <a:xfrm>
            <a:off x="1064277" y="2957981"/>
            <a:ext cx="9997870" cy="2403294"/>
            <a:chOff x="1069937" y="2588649"/>
            <a:chExt cx="9997870" cy="2403294"/>
          </a:xfrm>
        </p:grpSpPr>
        <p:sp>
          <p:nvSpPr>
            <p:cNvPr id="9" name="TextBox 8">
              <a:extLst>
                <a:ext uri="{FF2B5EF4-FFF2-40B4-BE49-F238E27FC236}">
                  <a16:creationId xmlns:a16="http://schemas.microsoft.com/office/drawing/2014/main" id="{CEB70B00-D813-54D8-4841-97D03F0D78FA}"/>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10" name="TextBox 9">
              <a:extLst>
                <a:ext uri="{FF2B5EF4-FFF2-40B4-BE49-F238E27FC236}">
                  <a16:creationId xmlns:a16="http://schemas.microsoft.com/office/drawing/2014/main" id="{D4D23CB2-BEA8-C1D1-11E9-E3D9FF12D793}"/>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11" name="TextBox 10">
              <a:extLst>
                <a:ext uri="{FF2B5EF4-FFF2-40B4-BE49-F238E27FC236}">
                  <a16:creationId xmlns:a16="http://schemas.microsoft.com/office/drawing/2014/main" id="{F13D065F-DE39-1296-3FE3-25EF5062FCA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2" name="TextBox 11">
              <a:extLst>
                <a:ext uri="{FF2B5EF4-FFF2-40B4-BE49-F238E27FC236}">
                  <a16:creationId xmlns:a16="http://schemas.microsoft.com/office/drawing/2014/main" id="{A1E27D66-C207-9F8E-D5E3-AF1C50B0C58C}"/>
                </a:ext>
              </a:extLst>
            </p:cNvPr>
            <p:cNvSpPr txBox="1"/>
            <p:nvPr/>
          </p:nvSpPr>
          <p:spPr>
            <a:xfrm>
              <a:off x="3073720" y="3188314"/>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3" name="TextBox 12">
              <a:extLst>
                <a:ext uri="{FF2B5EF4-FFF2-40B4-BE49-F238E27FC236}">
                  <a16:creationId xmlns:a16="http://schemas.microsoft.com/office/drawing/2014/main" id="{2081FCFF-C84A-23BE-B33E-A0F5E366C9B2}"/>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14" name="TextBox 13">
              <a:extLst>
                <a:ext uri="{FF2B5EF4-FFF2-40B4-BE49-F238E27FC236}">
                  <a16:creationId xmlns:a16="http://schemas.microsoft.com/office/drawing/2014/main" id="{289EC2AE-7A84-1990-235F-466EADED2FC7}"/>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5" name="TextBox 14">
              <a:extLst>
                <a:ext uri="{FF2B5EF4-FFF2-40B4-BE49-F238E27FC236}">
                  <a16:creationId xmlns:a16="http://schemas.microsoft.com/office/drawing/2014/main" id="{85F1D314-C057-78CD-4FD2-D393738FC89A}"/>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6" name="TextBox 15">
              <a:extLst>
                <a:ext uri="{FF2B5EF4-FFF2-40B4-BE49-F238E27FC236}">
                  <a16:creationId xmlns:a16="http://schemas.microsoft.com/office/drawing/2014/main" id="{28788654-CB11-8FB9-A34B-D9C5460B09E1}"/>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7" name="TextBox 16">
              <a:extLst>
                <a:ext uri="{FF2B5EF4-FFF2-40B4-BE49-F238E27FC236}">
                  <a16:creationId xmlns:a16="http://schemas.microsoft.com/office/drawing/2014/main" id="{27ED4340-379C-2B3B-9167-AF067B594CDA}"/>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8" name="TextBox 17">
              <a:extLst>
                <a:ext uri="{FF2B5EF4-FFF2-40B4-BE49-F238E27FC236}">
                  <a16:creationId xmlns:a16="http://schemas.microsoft.com/office/drawing/2014/main" id="{09BA34BA-B3ED-1BD5-283D-157EB9D34662}"/>
                </a:ext>
              </a:extLst>
            </p:cNvPr>
            <p:cNvSpPr txBox="1"/>
            <p:nvPr/>
          </p:nvSpPr>
          <p:spPr>
            <a:xfrm>
              <a:off x="9064025" y="3188314"/>
              <a:ext cx="740553" cy="369332"/>
            </a:xfrm>
            <a:prstGeom prst="rect">
              <a:avLst/>
            </a:prstGeom>
            <a:solidFill>
              <a:srgbClr val="FF000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9" name="TextBox 18">
              <a:extLst>
                <a:ext uri="{FF2B5EF4-FFF2-40B4-BE49-F238E27FC236}">
                  <a16:creationId xmlns:a16="http://schemas.microsoft.com/office/drawing/2014/main" id="{8AB915E1-51F6-B2D0-CB57-9945622DD3D5}"/>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20" name="TextBox 19">
              <a:extLst>
                <a:ext uri="{FF2B5EF4-FFF2-40B4-BE49-F238E27FC236}">
                  <a16:creationId xmlns:a16="http://schemas.microsoft.com/office/drawing/2014/main" id="{4803A3E7-A73B-5FAF-E467-4138D57C61AF}"/>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21" name="Straight Connector 20">
              <a:extLst>
                <a:ext uri="{FF2B5EF4-FFF2-40B4-BE49-F238E27FC236}">
                  <a16:creationId xmlns:a16="http://schemas.microsoft.com/office/drawing/2014/main" id="{93CF92D1-E67A-917E-DC68-04E4BB3B4664}"/>
                </a:ext>
              </a:extLst>
            </p:cNvPr>
            <p:cNvCxnSpPr>
              <a:stCxn id="15" idx="2"/>
              <a:endCxn id="12"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004B92-B939-2551-7E47-3F4C81889A8B}"/>
                </a:ext>
              </a:extLst>
            </p:cNvPr>
            <p:cNvCxnSpPr>
              <a:cxnSpLocks/>
              <a:stCxn id="15" idx="2"/>
              <a:endCxn id="18"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998B0A-1BDD-72DA-9B3A-B299E3997875}"/>
                </a:ext>
              </a:extLst>
            </p:cNvPr>
            <p:cNvCxnSpPr>
              <a:stCxn id="12" idx="2"/>
              <a:endCxn id="10"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4A11E1-D393-FBDA-AFA2-59E877638E8D}"/>
                </a:ext>
              </a:extLst>
            </p:cNvPr>
            <p:cNvCxnSpPr>
              <a:stCxn id="12" idx="2"/>
              <a:endCxn id="14"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6EC85D4-8A27-1B2B-61A5-30239EF5AEAD}"/>
                </a:ext>
              </a:extLst>
            </p:cNvPr>
            <p:cNvCxnSpPr>
              <a:stCxn id="18" idx="2"/>
              <a:endCxn id="17"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AB81F9F-5CC7-4B87-3AA8-719C8B365C22}"/>
                </a:ext>
              </a:extLst>
            </p:cNvPr>
            <p:cNvCxnSpPr>
              <a:stCxn id="18" idx="2"/>
              <a:endCxn id="20"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F652960-3731-3832-2D63-BF734E75CC01}"/>
                </a:ext>
              </a:extLst>
            </p:cNvPr>
            <p:cNvCxnSpPr>
              <a:stCxn id="10" idx="2"/>
              <a:endCxn id="9"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C8A336F-A6D0-C40B-45FF-FCE197ED42BB}"/>
                </a:ext>
              </a:extLst>
            </p:cNvPr>
            <p:cNvCxnSpPr>
              <a:stCxn id="10" idx="2"/>
              <a:endCxn id="11"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4ECCC89-F7E0-1521-420E-C570038921FE}"/>
                </a:ext>
              </a:extLst>
            </p:cNvPr>
            <p:cNvCxnSpPr>
              <a:stCxn id="14" idx="2"/>
              <a:endCxn id="13"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B0C9098-471E-D631-71C6-DA8A6B70783F}"/>
                </a:ext>
              </a:extLst>
            </p:cNvPr>
            <p:cNvCxnSpPr>
              <a:stCxn id="17" idx="2"/>
              <a:endCxn id="16"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196EAFC-703B-EF50-1DA9-37E04F4C737E}"/>
                </a:ext>
              </a:extLst>
            </p:cNvPr>
            <p:cNvCxnSpPr>
              <a:stCxn id="20" idx="2"/>
              <a:endCxn id="19"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EEAE7409-1B2D-1206-DC34-C93617550639}"/>
                  </a:ext>
                </a:extLst>
              </p:cNvPr>
              <p:cNvSpPr txBox="1"/>
              <p:nvPr/>
            </p:nvSpPr>
            <p:spPr>
              <a:xfrm>
                <a:off x="1524000" y="2325814"/>
                <a:ext cx="5473204" cy="369332"/>
              </a:xfrm>
              <a:prstGeom prst="rect">
                <a:avLst/>
              </a:prstGeom>
              <a:noFill/>
            </p:spPr>
            <p:txBody>
              <a:bodyPr wrap="square" rtlCol="0">
                <a:spAutoFit/>
              </a:bodyPr>
              <a:lstStyle/>
              <a:p>
                <a:r>
                  <a:rPr lang="vi-VN">
                    <a:solidFill>
                      <a:schemeClr val="bg1"/>
                    </a:solidFill>
                  </a:rPr>
                  <a:t>Ví dụ: Tìm các điểm có: 3 </a:t>
                </a:r>
                <a14:m>
                  <m:oMath xmlns:m="http://schemas.openxmlformats.org/officeDocument/2006/math">
                    <m:r>
                      <a:rPr lang="vi-VN" i="1" smtClean="0">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x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 </m:t>
                    </m:r>
                  </m:oMath>
                </a14:m>
                <a:r>
                  <a:rPr lang="vi-VN">
                    <a:solidFill>
                      <a:schemeClr val="bg1"/>
                    </a:solidFill>
                  </a:rPr>
                  <a:t> 7 và 4</a:t>
                </a:r>
                <a:r>
                  <a:rPr lang="vi-VN">
                    <a:solidFill>
                      <a:schemeClr val="bg1"/>
                    </a:solidFill>
                    <a:ea typeface="Cambria Math" panose="02040503050406030204" pitchFamily="18" charset="0"/>
                  </a:rPr>
                  <a:t>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y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6 </a:t>
                </a:r>
                <a:endParaRPr lang="en-US">
                  <a:solidFill>
                    <a:schemeClr val="bg1"/>
                  </a:solidFill>
                </a:endParaRPr>
              </a:p>
            </p:txBody>
          </p:sp>
        </mc:Choice>
        <mc:Fallback xmlns="">
          <p:sp>
            <p:nvSpPr>
              <p:cNvPr id="32" name="TextBox 31">
                <a:extLst>
                  <a:ext uri="{FF2B5EF4-FFF2-40B4-BE49-F238E27FC236}">
                    <a16:creationId xmlns:a16="http://schemas.microsoft.com/office/drawing/2014/main" id="{EEAE7409-1B2D-1206-DC34-C93617550639}"/>
                  </a:ext>
                </a:extLst>
              </p:cNvPr>
              <p:cNvSpPr txBox="1">
                <a:spLocks noRot="1" noChangeAspect="1" noMove="1" noResize="1" noEditPoints="1" noAdjustHandles="1" noChangeArrowheads="1" noChangeShapeType="1" noTextEdit="1"/>
              </p:cNvSpPr>
              <p:nvPr/>
            </p:nvSpPr>
            <p:spPr>
              <a:xfrm>
                <a:off x="1524000" y="2325814"/>
                <a:ext cx="5473204" cy="369332"/>
              </a:xfrm>
              <a:prstGeom prst="rect">
                <a:avLst/>
              </a:prstGeom>
              <a:blipFill>
                <a:blip r:embed="rId2"/>
                <a:stretch>
                  <a:fillRect l="-891" t="-11667" b="-26667"/>
                </a:stretch>
              </a:blipFill>
            </p:spPr>
            <p:txBody>
              <a:bodyPr/>
              <a:lstStyle/>
              <a:p>
                <a:r>
                  <a:rPr lang="en-US">
                    <a:noFill/>
                  </a:rPr>
                  <a:t> </a:t>
                </a:r>
              </a:p>
            </p:txBody>
          </p:sp>
        </mc:Fallback>
      </mc:AlternateContent>
    </p:spTree>
    <p:extLst>
      <p:ext uri="{BB962C8B-B14F-4D97-AF65-F5344CB8AC3E}">
        <p14:creationId xmlns:p14="http://schemas.microsoft.com/office/powerpoint/2010/main" val="22429854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56</a:t>
            </a:fld>
            <a:endParaRPr lang="en-US"/>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4040588" y="1543424"/>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grpSp>
        <p:nvGrpSpPr>
          <p:cNvPr id="7" name="Group 6">
            <a:extLst>
              <a:ext uri="{FF2B5EF4-FFF2-40B4-BE49-F238E27FC236}">
                <a16:creationId xmlns:a16="http://schemas.microsoft.com/office/drawing/2014/main" id="{A0A089A4-891D-3B6F-63A9-6AC92D91C95B}"/>
              </a:ext>
            </a:extLst>
          </p:cNvPr>
          <p:cNvGrpSpPr/>
          <p:nvPr/>
        </p:nvGrpSpPr>
        <p:grpSpPr>
          <a:xfrm>
            <a:off x="1064277" y="2957981"/>
            <a:ext cx="9997870" cy="2403294"/>
            <a:chOff x="1069937" y="2588649"/>
            <a:chExt cx="9997870" cy="2403294"/>
          </a:xfrm>
        </p:grpSpPr>
        <p:sp>
          <p:nvSpPr>
            <p:cNvPr id="9" name="TextBox 8">
              <a:extLst>
                <a:ext uri="{FF2B5EF4-FFF2-40B4-BE49-F238E27FC236}">
                  <a16:creationId xmlns:a16="http://schemas.microsoft.com/office/drawing/2014/main" id="{CEB70B00-D813-54D8-4841-97D03F0D78FA}"/>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10" name="TextBox 9">
              <a:extLst>
                <a:ext uri="{FF2B5EF4-FFF2-40B4-BE49-F238E27FC236}">
                  <a16:creationId xmlns:a16="http://schemas.microsoft.com/office/drawing/2014/main" id="{D4D23CB2-BEA8-C1D1-11E9-E3D9FF12D793}"/>
                </a:ext>
              </a:extLst>
            </p:cNvPr>
            <p:cNvSpPr txBox="1"/>
            <p:nvPr/>
          </p:nvSpPr>
          <p:spPr>
            <a:xfrm>
              <a:off x="1810490" y="3916986"/>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11" name="TextBox 10">
              <a:extLst>
                <a:ext uri="{FF2B5EF4-FFF2-40B4-BE49-F238E27FC236}">
                  <a16:creationId xmlns:a16="http://schemas.microsoft.com/office/drawing/2014/main" id="{F13D065F-DE39-1296-3FE3-25EF5062FCA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2" name="TextBox 11">
              <a:extLst>
                <a:ext uri="{FF2B5EF4-FFF2-40B4-BE49-F238E27FC236}">
                  <a16:creationId xmlns:a16="http://schemas.microsoft.com/office/drawing/2014/main" id="{A1E27D66-C207-9F8E-D5E3-AF1C50B0C58C}"/>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3" name="TextBox 12">
              <a:extLst>
                <a:ext uri="{FF2B5EF4-FFF2-40B4-BE49-F238E27FC236}">
                  <a16:creationId xmlns:a16="http://schemas.microsoft.com/office/drawing/2014/main" id="{2081FCFF-C84A-23BE-B33E-A0F5E366C9B2}"/>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14" name="TextBox 13">
              <a:extLst>
                <a:ext uri="{FF2B5EF4-FFF2-40B4-BE49-F238E27FC236}">
                  <a16:creationId xmlns:a16="http://schemas.microsoft.com/office/drawing/2014/main" id="{289EC2AE-7A84-1990-235F-466EADED2FC7}"/>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5" name="TextBox 14">
              <a:extLst>
                <a:ext uri="{FF2B5EF4-FFF2-40B4-BE49-F238E27FC236}">
                  <a16:creationId xmlns:a16="http://schemas.microsoft.com/office/drawing/2014/main" id="{85F1D314-C057-78CD-4FD2-D393738FC89A}"/>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6" name="TextBox 15">
              <a:extLst>
                <a:ext uri="{FF2B5EF4-FFF2-40B4-BE49-F238E27FC236}">
                  <a16:creationId xmlns:a16="http://schemas.microsoft.com/office/drawing/2014/main" id="{28788654-CB11-8FB9-A34B-D9C5460B09E1}"/>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7" name="TextBox 16">
              <a:extLst>
                <a:ext uri="{FF2B5EF4-FFF2-40B4-BE49-F238E27FC236}">
                  <a16:creationId xmlns:a16="http://schemas.microsoft.com/office/drawing/2014/main" id="{27ED4340-379C-2B3B-9167-AF067B594CDA}"/>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8" name="TextBox 17">
              <a:extLst>
                <a:ext uri="{FF2B5EF4-FFF2-40B4-BE49-F238E27FC236}">
                  <a16:creationId xmlns:a16="http://schemas.microsoft.com/office/drawing/2014/main" id="{09BA34BA-B3ED-1BD5-283D-157EB9D34662}"/>
                </a:ext>
              </a:extLst>
            </p:cNvPr>
            <p:cNvSpPr txBox="1"/>
            <p:nvPr/>
          </p:nvSpPr>
          <p:spPr>
            <a:xfrm>
              <a:off x="9064025" y="3188314"/>
              <a:ext cx="740553" cy="369332"/>
            </a:xfrm>
            <a:prstGeom prst="rect">
              <a:avLst/>
            </a:prstGeom>
            <a:solidFill>
              <a:srgbClr val="FF000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9" name="TextBox 18">
              <a:extLst>
                <a:ext uri="{FF2B5EF4-FFF2-40B4-BE49-F238E27FC236}">
                  <a16:creationId xmlns:a16="http://schemas.microsoft.com/office/drawing/2014/main" id="{8AB915E1-51F6-B2D0-CB57-9945622DD3D5}"/>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20" name="TextBox 19">
              <a:extLst>
                <a:ext uri="{FF2B5EF4-FFF2-40B4-BE49-F238E27FC236}">
                  <a16:creationId xmlns:a16="http://schemas.microsoft.com/office/drawing/2014/main" id="{4803A3E7-A73B-5FAF-E467-4138D57C61AF}"/>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21" name="Straight Connector 20">
              <a:extLst>
                <a:ext uri="{FF2B5EF4-FFF2-40B4-BE49-F238E27FC236}">
                  <a16:creationId xmlns:a16="http://schemas.microsoft.com/office/drawing/2014/main" id="{93CF92D1-E67A-917E-DC68-04E4BB3B4664}"/>
                </a:ext>
              </a:extLst>
            </p:cNvPr>
            <p:cNvCxnSpPr>
              <a:stCxn id="15" idx="2"/>
              <a:endCxn id="12"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004B92-B939-2551-7E47-3F4C81889A8B}"/>
                </a:ext>
              </a:extLst>
            </p:cNvPr>
            <p:cNvCxnSpPr>
              <a:cxnSpLocks/>
              <a:stCxn id="15" idx="2"/>
              <a:endCxn id="18"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998B0A-1BDD-72DA-9B3A-B299E3997875}"/>
                </a:ext>
              </a:extLst>
            </p:cNvPr>
            <p:cNvCxnSpPr>
              <a:stCxn id="12" idx="2"/>
              <a:endCxn id="10"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4A11E1-D393-FBDA-AFA2-59E877638E8D}"/>
                </a:ext>
              </a:extLst>
            </p:cNvPr>
            <p:cNvCxnSpPr>
              <a:stCxn id="12" idx="2"/>
              <a:endCxn id="14"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6EC85D4-8A27-1B2B-61A5-30239EF5AEAD}"/>
                </a:ext>
              </a:extLst>
            </p:cNvPr>
            <p:cNvCxnSpPr>
              <a:stCxn id="18" idx="2"/>
              <a:endCxn id="17"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AB81F9F-5CC7-4B87-3AA8-719C8B365C22}"/>
                </a:ext>
              </a:extLst>
            </p:cNvPr>
            <p:cNvCxnSpPr>
              <a:stCxn id="18" idx="2"/>
              <a:endCxn id="20"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F652960-3731-3832-2D63-BF734E75CC01}"/>
                </a:ext>
              </a:extLst>
            </p:cNvPr>
            <p:cNvCxnSpPr>
              <a:stCxn id="10" idx="2"/>
              <a:endCxn id="9"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C8A336F-A6D0-C40B-45FF-FCE197ED42BB}"/>
                </a:ext>
              </a:extLst>
            </p:cNvPr>
            <p:cNvCxnSpPr>
              <a:stCxn id="10" idx="2"/>
              <a:endCxn id="11"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4ECCC89-F7E0-1521-420E-C570038921FE}"/>
                </a:ext>
              </a:extLst>
            </p:cNvPr>
            <p:cNvCxnSpPr>
              <a:stCxn id="14" idx="2"/>
              <a:endCxn id="13"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B0C9098-471E-D631-71C6-DA8A6B70783F}"/>
                </a:ext>
              </a:extLst>
            </p:cNvPr>
            <p:cNvCxnSpPr>
              <a:stCxn id="17" idx="2"/>
              <a:endCxn id="16"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196EAFC-703B-EF50-1DA9-37E04F4C737E}"/>
                </a:ext>
              </a:extLst>
            </p:cNvPr>
            <p:cNvCxnSpPr>
              <a:stCxn id="20" idx="2"/>
              <a:endCxn id="19"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EEAE7409-1B2D-1206-DC34-C93617550639}"/>
                  </a:ext>
                </a:extLst>
              </p:cNvPr>
              <p:cNvSpPr txBox="1"/>
              <p:nvPr/>
            </p:nvSpPr>
            <p:spPr>
              <a:xfrm>
                <a:off x="1524000" y="2325814"/>
                <a:ext cx="5473204" cy="369332"/>
              </a:xfrm>
              <a:prstGeom prst="rect">
                <a:avLst/>
              </a:prstGeom>
              <a:noFill/>
            </p:spPr>
            <p:txBody>
              <a:bodyPr wrap="square" rtlCol="0">
                <a:spAutoFit/>
              </a:bodyPr>
              <a:lstStyle/>
              <a:p>
                <a:r>
                  <a:rPr lang="vi-VN">
                    <a:solidFill>
                      <a:schemeClr val="bg1"/>
                    </a:solidFill>
                  </a:rPr>
                  <a:t>Ví dụ: Tìm các điểm có: 3 </a:t>
                </a:r>
                <a14:m>
                  <m:oMath xmlns:m="http://schemas.openxmlformats.org/officeDocument/2006/math">
                    <m:r>
                      <a:rPr lang="vi-VN" i="1" smtClean="0">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x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 </m:t>
                    </m:r>
                  </m:oMath>
                </a14:m>
                <a:r>
                  <a:rPr lang="vi-VN">
                    <a:solidFill>
                      <a:schemeClr val="bg1"/>
                    </a:solidFill>
                  </a:rPr>
                  <a:t> 7 và 4</a:t>
                </a:r>
                <a:r>
                  <a:rPr lang="vi-VN">
                    <a:solidFill>
                      <a:schemeClr val="bg1"/>
                    </a:solidFill>
                    <a:ea typeface="Cambria Math" panose="02040503050406030204" pitchFamily="18" charset="0"/>
                  </a:rPr>
                  <a:t>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y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6 </a:t>
                </a:r>
                <a:endParaRPr lang="en-US">
                  <a:solidFill>
                    <a:schemeClr val="bg1"/>
                  </a:solidFill>
                </a:endParaRPr>
              </a:p>
            </p:txBody>
          </p:sp>
        </mc:Choice>
        <mc:Fallback xmlns="">
          <p:sp>
            <p:nvSpPr>
              <p:cNvPr id="32" name="TextBox 31">
                <a:extLst>
                  <a:ext uri="{FF2B5EF4-FFF2-40B4-BE49-F238E27FC236}">
                    <a16:creationId xmlns:a16="http://schemas.microsoft.com/office/drawing/2014/main" id="{EEAE7409-1B2D-1206-DC34-C93617550639}"/>
                  </a:ext>
                </a:extLst>
              </p:cNvPr>
              <p:cNvSpPr txBox="1">
                <a:spLocks noRot="1" noChangeAspect="1" noMove="1" noResize="1" noEditPoints="1" noAdjustHandles="1" noChangeArrowheads="1" noChangeShapeType="1" noTextEdit="1"/>
              </p:cNvSpPr>
              <p:nvPr/>
            </p:nvSpPr>
            <p:spPr>
              <a:xfrm>
                <a:off x="1524000" y="2325814"/>
                <a:ext cx="5473204" cy="369332"/>
              </a:xfrm>
              <a:prstGeom prst="rect">
                <a:avLst/>
              </a:prstGeom>
              <a:blipFill>
                <a:blip r:embed="rId2"/>
                <a:stretch>
                  <a:fillRect l="-891" t="-11667" b="-26667"/>
                </a:stretch>
              </a:blipFill>
            </p:spPr>
            <p:txBody>
              <a:bodyPr/>
              <a:lstStyle/>
              <a:p>
                <a:r>
                  <a:rPr lang="en-US">
                    <a:noFill/>
                  </a:rPr>
                  <a:t> </a:t>
                </a:r>
              </a:p>
            </p:txBody>
          </p:sp>
        </mc:Fallback>
      </mc:AlternateContent>
    </p:spTree>
    <p:extLst>
      <p:ext uri="{BB962C8B-B14F-4D97-AF65-F5344CB8AC3E}">
        <p14:creationId xmlns:p14="http://schemas.microsoft.com/office/powerpoint/2010/main" val="568017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57</a:t>
            </a:fld>
            <a:endParaRPr lang="en-US"/>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4040588" y="1543424"/>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grpSp>
        <p:nvGrpSpPr>
          <p:cNvPr id="7" name="Group 6">
            <a:extLst>
              <a:ext uri="{FF2B5EF4-FFF2-40B4-BE49-F238E27FC236}">
                <a16:creationId xmlns:a16="http://schemas.microsoft.com/office/drawing/2014/main" id="{A0A089A4-891D-3B6F-63A9-6AC92D91C95B}"/>
              </a:ext>
            </a:extLst>
          </p:cNvPr>
          <p:cNvGrpSpPr/>
          <p:nvPr/>
        </p:nvGrpSpPr>
        <p:grpSpPr>
          <a:xfrm>
            <a:off x="1064277" y="2957981"/>
            <a:ext cx="9997870" cy="2403294"/>
            <a:chOff x="1069937" y="2588649"/>
            <a:chExt cx="9997870" cy="2403294"/>
          </a:xfrm>
        </p:grpSpPr>
        <p:sp>
          <p:nvSpPr>
            <p:cNvPr id="9" name="TextBox 8">
              <a:extLst>
                <a:ext uri="{FF2B5EF4-FFF2-40B4-BE49-F238E27FC236}">
                  <a16:creationId xmlns:a16="http://schemas.microsoft.com/office/drawing/2014/main" id="{CEB70B00-D813-54D8-4841-97D03F0D78FA}"/>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10" name="TextBox 9">
              <a:extLst>
                <a:ext uri="{FF2B5EF4-FFF2-40B4-BE49-F238E27FC236}">
                  <a16:creationId xmlns:a16="http://schemas.microsoft.com/office/drawing/2014/main" id="{D4D23CB2-BEA8-C1D1-11E9-E3D9FF12D793}"/>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11" name="TextBox 10">
              <a:extLst>
                <a:ext uri="{FF2B5EF4-FFF2-40B4-BE49-F238E27FC236}">
                  <a16:creationId xmlns:a16="http://schemas.microsoft.com/office/drawing/2014/main" id="{F13D065F-DE39-1296-3FE3-25EF5062FCA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2" name="TextBox 11">
              <a:extLst>
                <a:ext uri="{FF2B5EF4-FFF2-40B4-BE49-F238E27FC236}">
                  <a16:creationId xmlns:a16="http://schemas.microsoft.com/office/drawing/2014/main" id="{A1E27D66-C207-9F8E-D5E3-AF1C50B0C58C}"/>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3" name="TextBox 12">
              <a:extLst>
                <a:ext uri="{FF2B5EF4-FFF2-40B4-BE49-F238E27FC236}">
                  <a16:creationId xmlns:a16="http://schemas.microsoft.com/office/drawing/2014/main" id="{2081FCFF-C84A-23BE-B33E-A0F5E366C9B2}"/>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14" name="TextBox 13">
              <a:extLst>
                <a:ext uri="{FF2B5EF4-FFF2-40B4-BE49-F238E27FC236}">
                  <a16:creationId xmlns:a16="http://schemas.microsoft.com/office/drawing/2014/main" id="{289EC2AE-7A84-1990-235F-466EADED2FC7}"/>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5" name="TextBox 14">
              <a:extLst>
                <a:ext uri="{FF2B5EF4-FFF2-40B4-BE49-F238E27FC236}">
                  <a16:creationId xmlns:a16="http://schemas.microsoft.com/office/drawing/2014/main" id="{85F1D314-C057-78CD-4FD2-D393738FC89A}"/>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6" name="TextBox 15">
              <a:extLst>
                <a:ext uri="{FF2B5EF4-FFF2-40B4-BE49-F238E27FC236}">
                  <a16:creationId xmlns:a16="http://schemas.microsoft.com/office/drawing/2014/main" id="{28788654-CB11-8FB9-A34B-D9C5460B09E1}"/>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7" name="TextBox 16">
              <a:extLst>
                <a:ext uri="{FF2B5EF4-FFF2-40B4-BE49-F238E27FC236}">
                  <a16:creationId xmlns:a16="http://schemas.microsoft.com/office/drawing/2014/main" id="{27ED4340-379C-2B3B-9167-AF067B594CDA}"/>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8" name="TextBox 17">
              <a:extLst>
                <a:ext uri="{FF2B5EF4-FFF2-40B4-BE49-F238E27FC236}">
                  <a16:creationId xmlns:a16="http://schemas.microsoft.com/office/drawing/2014/main" id="{09BA34BA-B3ED-1BD5-283D-157EB9D34662}"/>
                </a:ext>
              </a:extLst>
            </p:cNvPr>
            <p:cNvSpPr txBox="1"/>
            <p:nvPr/>
          </p:nvSpPr>
          <p:spPr>
            <a:xfrm>
              <a:off x="9064025" y="3188314"/>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9" name="TextBox 18">
              <a:extLst>
                <a:ext uri="{FF2B5EF4-FFF2-40B4-BE49-F238E27FC236}">
                  <a16:creationId xmlns:a16="http://schemas.microsoft.com/office/drawing/2014/main" id="{8AB915E1-51F6-B2D0-CB57-9945622DD3D5}"/>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20" name="TextBox 19">
              <a:extLst>
                <a:ext uri="{FF2B5EF4-FFF2-40B4-BE49-F238E27FC236}">
                  <a16:creationId xmlns:a16="http://schemas.microsoft.com/office/drawing/2014/main" id="{4803A3E7-A73B-5FAF-E467-4138D57C61AF}"/>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21" name="Straight Connector 20">
              <a:extLst>
                <a:ext uri="{FF2B5EF4-FFF2-40B4-BE49-F238E27FC236}">
                  <a16:creationId xmlns:a16="http://schemas.microsoft.com/office/drawing/2014/main" id="{93CF92D1-E67A-917E-DC68-04E4BB3B4664}"/>
                </a:ext>
              </a:extLst>
            </p:cNvPr>
            <p:cNvCxnSpPr>
              <a:stCxn id="15" idx="2"/>
              <a:endCxn id="12"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004B92-B939-2551-7E47-3F4C81889A8B}"/>
                </a:ext>
              </a:extLst>
            </p:cNvPr>
            <p:cNvCxnSpPr>
              <a:cxnSpLocks/>
              <a:stCxn id="15" idx="2"/>
              <a:endCxn id="18"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998B0A-1BDD-72DA-9B3A-B299E3997875}"/>
                </a:ext>
              </a:extLst>
            </p:cNvPr>
            <p:cNvCxnSpPr>
              <a:stCxn id="12" idx="2"/>
              <a:endCxn id="10"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4A11E1-D393-FBDA-AFA2-59E877638E8D}"/>
                </a:ext>
              </a:extLst>
            </p:cNvPr>
            <p:cNvCxnSpPr>
              <a:stCxn id="12" idx="2"/>
              <a:endCxn id="14"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6EC85D4-8A27-1B2B-61A5-30239EF5AEAD}"/>
                </a:ext>
              </a:extLst>
            </p:cNvPr>
            <p:cNvCxnSpPr>
              <a:stCxn id="18" idx="2"/>
              <a:endCxn id="17"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AB81F9F-5CC7-4B87-3AA8-719C8B365C22}"/>
                </a:ext>
              </a:extLst>
            </p:cNvPr>
            <p:cNvCxnSpPr>
              <a:stCxn id="18" idx="2"/>
              <a:endCxn id="20"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F652960-3731-3832-2D63-BF734E75CC01}"/>
                </a:ext>
              </a:extLst>
            </p:cNvPr>
            <p:cNvCxnSpPr>
              <a:stCxn id="10" idx="2"/>
              <a:endCxn id="9"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C8A336F-A6D0-C40B-45FF-FCE197ED42BB}"/>
                </a:ext>
              </a:extLst>
            </p:cNvPr>
            <p:cNvCxnSpPr>
              <a:stCxn id="10" idx="2"/>
              <a:endCxn id="11"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4ECCC89-F7E0-1521-420E-C570038921FE}"/>
                </a:ext>
              </a:extLst>
            </p:cNvPr>
            <p:cNvCxnSpPr>
              <a:stCxn id="14" idx="2"/>
              <a:endCxn id="13"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B0C9098-471E-D631-71C6-DA8A6B70783F}"/>
                </a:ext>
              </a:extLst>
            </p:cNvPr>
            <p:cNvCxnSpPr>
              <a:stCxn id="17" idx="2"/>
              <a:endCxn id="16"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196EAFC-703B-EF50-1DA9-37E04F4C737E}"/>
                </a:ext>
              </a:extLst>
            </p:cNvPr>
            <p:cNvCxnSpPr>
              <a:stCxn id="20" idx="2"/>
              <a:endCxn id="19"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EEAE7409-1B2D-1206-DC34-C93617550639}"/>
                  </a:ext>
                </a:extLst>
              </p:cNvPr>
              <p:cNvSpPr txBox="1"/>
              <p:nvPr/>
            </p:nvSpPr>
            <p:spPr>
              <a:xfrm>
                <a:off x="1524000" y="2325814"/>
                <a:ext cx="5473204" cy="369332"/>
              </a:xfrm>
              <a:prstGeom prst="rect">
                <a:avLst/>
              </a:prstGeom>
              <a:noFill/>
            </p:spPr>
            <p:txBody>
              <a:bodyPr wrap="square" rtlCol="0">
                <a:spAutoFit/>
              </a:bodyPr>
              <a:lstStyle/>
              <a:p>
                <a:r>
                  <a:rPr lang="vi-VN">
                    <a:solidFill>
                      <a:schemeClr val="bg1"/>
                    </a:solidFill>
                  </a:rPr>
                  <a:t>Ví dụ: Tìm các điểm có: 3 </a:t>
                </a:r>
                <a14:m>
                  <m:oMath xmlns:m="http://schemas.openxmlformats.org/officeDocument/2006/math">
                    <m:r>
                      <a:rPr lang="vi-VN" i="1" smtClean="0">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x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 </m:t>
                    </m:r>
                  </m:oMath>
                </a14:m>
                <a:r>
                  <a:rPr lang="vi-VN">
                    <a:solidFill>
                      <a:schemeClr val="bg1"/>
                    </a:solidFill>
                  </a:rPr>
                  <a:t> 7 và 4</a:t>
                </a:r>
                <a:r>
                  <a:rPr lang="vi-VN">
                    <a:solidFill>
                      <a:schemeClr val="bg1"/>
                    </a:solidFill>
                    <a:ea typeface="Cambria Math" panose="02040503050406030204" pitchFamily="18" charset="0"/>
                  </a:rPr>
                  <a:t>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y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6 </a:t>
                </a:r>
                <a:endParaRPr lang="en-US">
                  <a:solidFill>
                    <a:schemeClr val="bg1"/>
                  </a:solidFill>
                </a:endParaRPr>
              </a:p>
            </p:txBody>
          </p:sp>
        </mc:Choice>
        <mc:Fallback xmlns="">
          <p:sp>
            <p:nvSpPr>
              <p:cNvPr id="32" name="TextBox 31">
                <a:extLst>
                  <a:ext uri="{FF2B5EF4-FFF2-40B4-BE49-F238E27FC236}">
                    <a16:creationId xmlns:a16="http://schemas.microsoft.com/office/drawing/2014/main" id="{EEAE7409-1B2D-1206-DC34-C93617550639}"/>
                  </a:ext>
                </a:extLst>
              </p:cNvPr>
              <p:cNvSpPr txBox="1">
                <a:spLocks noRot="1" noChangeAspect="1" noMove="1" noResize="1" noEditPoints="1" noAdjustHandles="1" noChangeArrowheads="1" noChangeShapeType="1" noTextEdit="1"/>
              </p:cNvSpPr>
              <p:nvPr/>
            </p:nvSpPr>
            <p:spPr>
              <a:xfrm>
                <a:off x="1524000" y="2325814"/>
                <a:ext cx="5473204" cy="369332"/>
              </a:xfrm>
              <a:prstGeom prst="rect">
                <a:avLst/>
              </a:prstGeom>
              <a:blipFill>
                <a:blip r:embed="rId2"/>
                <a:stretch>
                  <a:fillRect l="-891" t="-11667" b="-26667"/>
                </a:stretch>
              </a:blipFill>
            </p:spPr>
            <p:txBody>
              <a:bodyPr/>
              <a:lstStyle/>
              <a:p>
                <a:r>
                  <a:rPr lang="en-US">
                    <a:noFill/>
                  </a:rPr>
                  <a:t> </a:t>
                </a:r>
              </a:p>
            </p:txBody>
          </p:sp>
        </mc:Fallback>
      </mc:AlternateContent>
    </p:spTree>
    <p:extLst>
      <p:ext uri="{BB962C8B-B14F-4D97-AF65-F5344CB8AC3E}">
        <p14:creationId xmlns:p14="http://schemas.microsoft.com/office/powerpoint/2010/main" val="32846124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58</a:t>
            </a:fld>
            <a:endParaRPr lang="en-US"/>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4040588" y="1543424"/>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grpSp>
        <p:nvGrpSpPr>
          <p:cNvPr id="7" name="Group 6">
            <a:extLst>
              <a:ext uri="{FF2B5EF4-FFF2-40B4-BE49-F238E27FC236}">
                <a16:creationId xmlns:a16="http://schemas.microsoft.com/office/drawing/2014/main" id="{A0A089A4-891D-3B6F-63A9-6AC92D91C95B}"/>
              </a:ext>
            </a:extLst>
          </p:cNvPr>
          <p:cNvGrpSpPr/>
          <p:nvPr/>
        </p:nvGrpSpPr>
        <p:grpSpPr>
          <a:xfrm>
            <a:off x="1064277" y="2957981"/>
            <a:ext cx="9997870" cy="2403294"/>
            <a:chOff x="1069937" y="2588649"/>
            <a:chExt cx="9997870" cy="2403294"/>
          </a:xfrm>
        </p:grpSpPr>
        <p:sp>
          <p:nvSpPr>
            <p:cNvPr id="9" name="TextBox 8">
              <a:extLst>
                <a:ext uri="{FF2B5EF4-FFF2-40B4-BE49-F238E27FC236}">
                  <a16:creationId xmlns:a16="http://schemas.microsoft.com/office/drawing/2014/main" id="{CEB70B00-D813-54D8-4841-97D03F0D78FA}"/>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10" name="TextBox 9">
              <a:extLst>
                <a:ext uri="{FF2B5EF4-FFF2-40B4-BE49-F238E27FC236}">
                  <a16:creationId xmlns:a16="http://schemas.microsoft.com/office/drawing/2014/main" id="{D4D23CB2-BEA8-C1D1-11E9-E3D9FF12D793}"/>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11" name="TextBox 10">
              <a:extLst>
                <a:ext uri="{FF2B5EF4-FFF2-40B4-BE49-F238E27FC236}">
                  <a16:creationId xmlns:a16="http://schemas.microsoft.com/office/drawing/2014/main" id="{F13D065F-DE39-1296-3FE3-25EF5062FCA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2" name="TextBox 11">
              <a:extLst>
                <a:ext uri="{FF2B5EF4-FFF2-40B4-BE49-F238E27FC236}">
                  <a16:creationId xmlns:a16="http://schemas.microsoft.com/office/drawing/2014/main" id="{A1E27D66-C207-9F8E-D5E3-AF1C50B0C58C}"/>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3" name="TextBox 12">
              <a:extLst>
                <a:ext uri="{FF2B5EF4-FFF2-40B4-BE49-F238E27FC236}">
                  <a16:creationId xmlns:a16="http://schemas.microsoft.com/office/drawing/2014/main" id="{2081FCFF-C84A-23BE-B33E-A0F5E366C9B2}"/>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14" name="TextBox 13">
              <a:extLst>
                <a:ext uri="{FF2B5EF4-FFF2-40B4-BE49-F238E27FC236}">
                  <a16:creationId xmlns:a16="http://schemas.microsoft.com/office/drawing/2014/main" id="{289EC2AE-7A84-1990-235F-466EADED2FC7}"/>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5" name="TextBox 14">
              <a:extLst>
                <a:ext uri="{FF2B5EF4-FFF2-40B4-BE49-F238E27FC236}">
                  <a16:creationId xmlns:a16="http://schemas.microsoft.com/office/drawing/2014/main" id="{85F1D314-C057-78CD-4FD2-D393738FC89A}"/>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6" name="TextBox 15">
              <a:extLst>
                <a:ext uri="{FF2B5EF4-FFF2-40B4-BE49-F238E27FC236}">
                  <a16:creationId xmlns:a16="http://schemas.microsoft.com/office/drawing/2014/main" id="{28788654-CB11-8FB9-A34B-D9C5460B09E1}"/>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7" name="TextBox 16">
              <a:extLst>
                <a:ext uri="{FF2B5EF4-FFF2-40B4-BE49-F238E27FC236}">
                  <a16:creationId xmlns:a16="http://schemas.microsoft.com/office/drawing/2014/main" id="{27ED4340-379C-2B3B-9167-AF067B594CDA}"/>
                </a:ext>
              </a:extLst>
            </p:cNvPr>
            <p:cNvSpPr txBox="1"/>
            <p:nvPr/>
          </p:nvSpPr>
          <p:spPr>
            <a:xfrm>
              <a:off x="7743417" y="3916986"/>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8" name="TextBox 17">
              <a:extLst>
                <a:ext uri="{FF2B5EF4-FFF2-40B4-BE49-F238E27FC236}">
                  <a16:creationId xmlns:a16="http://schemas.microsoft.com/office/drawing/2014/main" id="{09BA34BA-B3ED-1BD5-283D-157EB9D34662}"/>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9" name="TextBox 18">
              <a:extLst>
                <a:ext uri="{FF2B5EF4-FFF2-40B4-BE49-F238E27FC236}">
                  <a16:creationId xmlns:a16="http://schemas.microsoft.com/office/drawing/2014/main" id="{8AB915E1-51F6-B2D0-CB57-9945622DD3D5}"/>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20" name="TextBox 19">
              <a:extLst>
                <a:ext uri="{FF2B5EF4-FFF2-40B4-BE49-F238E27FC236}">
                  <a16:creationId xmlns:a16="http://schemas.microsoft.com/office/drawing/2014/main" id="{4803A3E7-A73B-5FAF-E467-4138D57C61AF}"/>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21" name="Straight Connector 20">
              <a:extLst>
                <a:ext uri="{FF2B5EF4-FFF2-40B4-BE49-F238E27FC236}">
                  <a16:creationId xmlns:a16="http://schemas.microsoft.com/office/drawing/2014/main" id="{93CF92D1-E67A-917E-DC68-04E4BB3B4664}"/>
                </a:ext>
              </a:extLst>
            </p:cNvPr>
            <p:cNvCxnSpPr>
              <a:stCxn id="15" idx="2"/>
              <a:endCxn id="12"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004B92-B939-2551-7E47-3F4C81889A8B}"/>
                </a:ext>
              </a:extLst>
            </p:cNvPr>
            <p:cNvCxnSpPr>
              <a:cxnSpLocks/>
              <a:stCxn id="15" idx="2"/>
              <a:endCxn id="18"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998B0A-1BDD-72DA-9B3A-B299E3997875}"/>
                </a:ext>
              </a:extLst>
            </p:cNvPr>
            <p:cNvCxnSpPr>
              <a:stCxn id="12" idx="2"/>
              <a:endCxn id="10"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4A11E1-D393-FBDA-AFA2-59E877638E8D}"/>
                </a:ext>
              </a:extLst>
            </p:cNvPr>
            <p:cNvCxnSpPr>
              <a:stCxn id="12" idx="2"/>
              <a:endCxn id="14"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6EC85D4-8A27-1B2B-61A5-30239EF5AEAD}"/>
                </a:ext>
              </a:extLst>
            </p:cNvPr>
            <p:cNvCxnSpPr>
              <a:stCxn id="18" idx="2"/>
              <a:endCxn id="17"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AB81F9F-5CC7-4B87-3AA8-719C8B365C22}"/>
                </a:ext>
              </a:extLst>
            </p:cNvPr>
            <p:cNvCxnSpPr>
              <a:stCxn id="18" idx="2"/>
              <a:endCxn id="20"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F652960-3731-3832-2D63-BF734E75CC01}"/>
                </a:ext>
              </a:extLst>
            </p:cNvPr>
            <p:cNvCxnSpPr>
              <a:stCxn id="10" idx="2"/>
              <a:endCxn id="9"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C8A336F-A6D0-C40B-45FF-FCE197ED42BB}"/>
                </a:ext>
              </a:extLst>
            </p:cNvPr>
            <p:cNvCxnSpPr>
              <a:stCxn id="10" idx="2"/>
              <a:endCxn id="11"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4ECCC89-F7E0-1521-420E-C570038921FE}"/>
                </a:ext>
              </a:extLst>
            </p:cNvPr>
            <p:cNvCxnSpPr>
              <a:stCxn id="14" idx="2"/>
              <a:endCxn id="13"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B0C9098-471E-D631-71C6-DA8A6B70783F}"/>
                </a:ext>
              </a:extLst>
            </p:cNvPr>
            <p:cNvCxnSpPr>
              <a:stCxn id="17" idx="2"/>
              <a:endCxn id="16"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196EAFC-703B-EF50-1DA9-37E04F4C737E}"/>
                </a:ext>
              </a:extLst>
            </p:cNvPr>
            <p:cNvCxnSpPr>
              <a:stCxn id="20" idx="2"/>
              <a:endCxn id="19"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EEAE7409-1B2D-1206-DC34-C93617550639}"/>
                  </a:ext>
                </a:extLst>
              </p:cNvPr>
              <p:cNvSpPr txBox="1"/>
              <p:nvPr/>
            </p:nvSpPr>
            <p:spPr>
              <a:xfrm>
                <a:off x="1524000" y="2325814"/>
                <a:ext cx="5473204" cy="369332"/>
              </a:xfrm>
              <a:prstGeom prst="rect">
                <a:avLst/>
              </a:prstGeom>
              <a:noFill/>
            </p:spPr>
            <p:txBody>
              <a:bodyPr wrap="square" rtlCol="0">
                <a:spAutoFit/>
              </a:bodyPr>
              <a:lstStyle/>
              <a:p>
                <a:r>
                  <a:rPr lang="vi-VN">
                    <a:solidFill>
                      <a:schemeClr val="bg1"/>
                    </a:solidFill>
                  </a:rPr>
                  <a:t>Ví dụ: Tìm các điểm có: 3 </a:t>
                </a:r>
                <a14:m>
                  <m:oMath xmlns:m="http://schemas.openxmlformats.org/officeDocument/2006/math">
                    <m:r>
                      <a:rPr lang="vi-VN" i="1" smtClean="0">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x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 </m:t>
                    </m:r>
                  </m:oMath>
                </a14:m>
                <a:r>
                  <a:rPr lang="vi-VN">
                    <a:solidFill>
                      <a:schemeClr val="bg1"/>
                    </a:solidFill>
                  </a:rPr>
                  <a:t> 7 và 4</a:t>
                </a:r>
                <a:r>
                  <a:rPr lang="vi-VN">
                    <a:solidFill>
                      <a:schemeClr val="bg1"/>
                    </a:solidFill>
                    <a:ea typeface="Cambria Math" panose="02040503050406030204" pitchFamily="18" charset="0"/>
                  </a:rPr>
                  <a:t>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y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6 </a:t>
                </a:r>
                <a:endParaRPr lang="en-US">
                  <a:solidFill>
                    <a:schemeClr val="bg1"/>
                  </a:solidFill>
                </a:endParaRPr>
              </a:p>
            </p:txBody>
          </p:sp>
        </mc:Choice>
        <mc:Fallback xmlns="">
          <p:sp>
            <p:nvSpPr>
              <p:cNvPr id="32" name="TextBox 31">
                <a:extLst>
                  <a:ext uri="{FF2B5EF4-FFF2-40B4-BE49-F238E27FC236}">
                    <a16:creationId xmlns:a16="http://schemas.microsoft.com/office/drawing/2014/main" id="{EEAE7409-1B2D-1206-DC34-C93617550639}"/>
                  </a:ext>
                </a:extLst>
              </p:cNvPr>
              <p:cNvSpPr txBox="1">
                <a:spLocks noRot="1" noChangeAspect="1" noMove="1" noResize="1" noEditPoints="1" noAdjustHandles="1" noChangeArrowheads="1" noChangeShapeType="1" noTextEdit="1"/>
              </p:cNvSpPr>
              <p:nvPr/>
            </p:nvSpPr>
            <p:spPr>
              <a:xfrm>
                <a:off x="1524000" y="2325814"/>
                <a:ext cx="5473204" cy="369332"/>
              </a:xfrm>
              <a:prstGeom prst="rect">
                <a:avLst/>
              </a:prstGeom>
              <a:blipFill>
                <a:blip r:embed="rId2"/>
                <a:stretch>
                  <a:fillRect l="-891" t="-11667" b="-26667"/>
                </a:stretch>
              </a:blipFill>
            </p:spPr>
            <p:txBody>
              <a:bodyPr/>
              <a:lstStyle/>
              <a:p>
                <a:r>
                  <a:rPr lang="en-US">
                    <a:noFill/>
                  </a:rPr>
                  <a:t> </a:t>
                </a:r>
              </a:p>
            </p:txBody>
          </p:sp>
        </mc:Fallback>
      </mc:AlternateContent>
    </p:spTree>
    <p:extLst>
      <p:ext uri="{BB962C8B-B14F-4D97-AF65-F5344CB8AC3E}">
        <p14:creationId xmlns:p14="http://schemas.microsoft.com/office/powerpoint/2010/main" val="285523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59</a:t>
            </a:fld>
            <a:endParaRPr lang="en-US"/>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4040588" y="1543424"/>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grpSp>
        <p:nvGrpSpPr>
          <p:cNvPr id="7" name="Group 6">
            <a:extLst>
              <a:ext uri="{FF2B5EF4-FFF2-40B4-BE49-F238E27FC236}">
                <a16:creationId xmlns:a16="http://schemas.microsoft.com/office/drawing/2014/main" id="{A0A089A4-891D-3B6F-63A9-6AC92D91C95B}"/>
              </a:ext>
            </a:extLst>
          </p:cNvPr>
          <p:cNvGrpSpPr/>
          <p:nvPr/>
        </p:nvGrpSpPr>
        <p:grpSpPr>
          <a:xfrm>
            <a:off x="1064277" y="2957981"/>
            <a:ext cx="9997870" cy="2403294"/>
            <a:chOff x="1069937" y="2588649"/>
            <a:chExt cx="9997870" cy="2403294"/>
          </a:xfrm>
        </p:grpSpPr>
        <p:sp>
          <p:nvSpPr>
            <p:cNvPr id="9" name="TextBox 8">
              <a:extLst>
                <a:ext uri="{FF2B5EF4-FFF2-40B4-BE49-F238E27FC236}">
                  <a16:creationId xmlns:a16="http://schemas.microsoft.com/office/drawing/2014/main" id="{CEB70B00-D813-54D8-4841-97D03F0D78FA}"/>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10" name="TextBox 9">
              <a:extLst>
                <a:ext uri="{FF2B5EF4-FFF2-40B4-BE49-F238E27FC236}">
                  <a16:creationId xmlns:a16="http://schemas.microsoft.com/office/drawing/2014/main" id="{D4D23CB2-BEA8-C1D1-11E9-E3D9FF12D793}"/>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11" name="TextBox 10">
              <a:extLst>
                <a:ext uri="{FF2B5EF4-FFF2-40B4-BE49-F238E27FC236}">
                  <a16:creationId xmlns:a16="http://schemas.microsoft.com/office/drawing/2014/main" id="{F13D065F-DE39-1296-3FE3-25EF5062FCA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2" name="TextBox 11">
              <a:extLst>
                <a:ext uri="{FF2B5EF4-FFF2-40B4-BE49-F238E27FC236}">
                  <a16:creationId xmlns:a16="http://schemas.microsoft.com/office/drawing/2014/main" id="{A1E27D66-C207-9F8E-D5E3-AF1C50B0C58C}"/>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3" name="TextBox 12">
              <a:extLst>
                <a:ext uri="{FF2B5EF4-FFF2-40B4-BE49-F238E27FC236}">
                  <a16:creationId xmlns:a16="http://schemas.microsoft.com/office/drawing/2014/main" id="{2081FCFF-C84A-23BE-B33E-A0F5E366C9B2}"/>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14" name="TextBox 13">
              <a:extLst>
                <a:ext uri="{FF2B5EF4-FFF2-40B4-BE49-F238E27FC236}">
                  <a16:creationId xmlns:a16="http://schemas.microsoft.com/office/drawing/2014/main" id="{289EC2AE-7A84-1990-235F-466EADED2FC7}"/>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5" name="TextBox 14">
              <a:extLst>
                <a:ext uri="{FF2B5EF4-FFF2-40B4-BE49-F238E27FC236}">
                  <a16:creationId xmlns:a16="http://schemas.microsoft.com/office/drawing/2014/main" id="{85F1D314-C057-78CD-4FD2-D393738FC89A}"/>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6" name="TextBox 15">
              <a:extLst>
                <a:ext uri="{FF2B5EF4-FFF2-40B4-BE49-F238E27FC236}">
                  <a16:creationId xmlns:a16="http://schemas.microsoft.com/office/drawing/2014/main" id="{28788654-CB11-8FB9-A34B-D9C5460B09E1}"/>
                </a:ext>
              </a:extLst>
            </p:cNvPr>
            <p:cNvSpPr txBox="1"/>
            <p:nvPr/>
          </p:nvSpPr>
          <p:spPr>
            <a:xfrm>
              <a:off x="7002864" y="4622611"/>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7" name="TextBox 16">
              <a:extLst>
                <a:ext uri="{FF2B5EF4-FFF2-40B4-BE49-F238E27FC236}">
                  <a16:creationId xmlns:a16="http://schemas.microsoft.com/office/drawing/2014/main" id="{27ED4340-379C-2B3B-9167-AF067B594CDA}"/>
                </a:ext>
              </a:extLst>
            </p:cNvPr>
            <p:cNvSpPr txBox="1"/>
            <p:nvPr/>
          </p:nvSpPr>
          <p:spPr>
            <a:xfrm>
              <a:off x="7743417" y="3916986"/>
              <a:ext cx="740553" cy="369332"/>
            </a:xfrm>
            <a:prstGeom prst="rect">
              <a:avLst/>
            </a:prstGeom>
            <a:solidFill>
              <a:schemeClr val="tx2">
                <a:lumMod val="75000"/>
              </a:schemeClr>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8" name="TextBox 17">
              <a:extLst>
                <a:ext uri="{FF2B5EF4-FFF2-40B4-BE49-F238E27FC236}">
                  <a16:creationId xmlns:a16="http://schemas.microsoft.com/office/drawing/2014/main" id="{09BA34BA-B3ED-1BD5-283D-157EB9D34662}"/>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9" name="TextBox 18">
              <a:extLst>
                <a:ext uri="{FF2B5EF4-FFF2-40B4-BE49-F238E27FC236}">
                  <a16:creationId xmlns:a16="http://schemas.microsoft.com/office/drawing/2014/main" id="{8AB915E1-51F6-B2D0-CB57-9945622DD3D5}"/>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20" name="TextBox 19">
              <a:extLst>
                <a:ext uri="{FF2B5EF4-FFF2-40B4-BE49-F238E27FC236}">
                  <a16:creationId xmlns:a16="http://schemas.microsoft.com/office/drawing/2014/main" id="{4803A3E7-A73B-5FAF-E467-4138D57C61AF}"/>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21" name="Straight Connector 20">
              <a:extLst>
                <a:ext uri="{FF2B5EF4-FFF2-40B4-BE49-F238E27FC236}">
                  <a16:creationId xmlns:a16="http://schemas.microsoft.com/office/drawing/2014/main" id="{93CF92D1-E67A-917E-DC68-04E4BB3B4664}"/>
                </a:ext>
              </a:extLst>
            </p:cNvPr>
            <p:cNvCxnSpPr>
              <a:stCxn id="15" idx="2"/>
              <a:endCxn id="12"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004B92-B939-2551-7E47-3F4C81889A8B}"/>
                </a:ext>
              </a:extLst>
            </p:cNvPr>
            <p:cNvCxnSpPr>
              <a:cxnSpLocks/>
              <a:stCxn id="15" idx="2"/>
              <a:endCxn id="18"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998B0A-1BDD-72DA-9B3A-B299E3997875}"/>
                </a:ext>
              </a:extLst>
            </p:cNvPr>
            <p:cNvCxnSpPr>
              <a:stCxn id="12" idx="2"/>
              <a:endCxn id="10"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4A11E1-D393-FBDA-AFA2-59E877638E8D}"/>
                </a:ext>
              </a:extLst>
            </p:cNvPr>
            <p:cNvCxnSpPr>
              <a:stCxn id="12" idx="2"/>
              <a:endCxn id="14"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6EC85D4-8A27-1B2B-61A5-30239EF5AEAD}"/>
                </a:ext>
              </a:extLst>
            </p:cNvPr>
            <p:cNvCxnSpPr>
              <a:stCxn id="18" idx="2"/>
              <a:endCxn id="17"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AB81F9F-5CC7-4B87-3AA8-719C8B365C22}"/>
                </a:ext>
              </a:extLst>
            </p:cNvPr>
            <p:cNvCxnSpPr>
              <a:stCxn id="18" idx="2"/>
              <a:endCxn id="20"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F652960-3731-3832-2D63-BF734E75CC01}"/>
                </a:ext>
              </a:extLst>
            </p:cNvPr>
            <p:cNvCxnSpPr>
              <a:stCxn id="10" idx="2"/>
              <a:endCxn id="9"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C8A336F-A6D0-C40B-45FF-FCE197ED42BB}"/>
                </a:ext>
              </a:extLst>
            </p:cNvPr>
            <p:cNvCxnSpPr>
              <a:stCxn id="10" idx="2"/>
              <a:endCxn id="11"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4ECCC89-F7E0-1521-420E-C570038921FE}"/>
                </a:ext>
              </a:extLst>
            </p:cNvPr>
            <p:cNvCxnSpPr>
              <a:stCxn id="14" idx="2"/>
              <a:endCxn id="13"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B0C9098-471E-D631-71C6-DA8A6B70783F}"/>
                </a:ext>
              </a:extLst>
            </p:cNvPr>
            <p:cNvCxnSpPr>
              <a:stCxn id="17" idx="2"/>
              <a:endCxn id="16"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196EAFC-703B-EF50-1DA9-37E04F4C737E}"/>
                </a:ext>
              </a:extLst>
            </p:cNvPr>
            <p:cNvCxnSpPr>
              <a:stCxn id="20" idx="2"/>
              <a:endCxn id="19"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EEAE7409-1B2D-1206-DC34-C93617550639}"/>
                  </a:ext>
                </a:extLst>
              </p:cNvPr>
              <p:cNvSpPr txBox="1"/>
              <p:nvPr/>
            </p:nvSpPr>
            <p:spPr>
              <a:xfrm>
                <a:off x="1524000" y="2325814"/>
                <a:ext cx="5473204" cy="369332"/>
              </a:xfrm>
              <a:prstGeom prst="rect">
                <a:avLst/>
              </a:prstGeom>
              <a:noFill/>
            </p:spPr>
            <p:txBody>
              <a:bodyPr wrap="square" rtlCol="0">
                <a:spAutoFit/>
              </a:bodyPr>
              <a:lstStyle/>
              <a:p>
                <a:r>
                  <a:rPr lang="vi-VN">
                    <a:solidFill>
                      <a:schemeClr val="bg1"/>
                    </a:solidFill>
                  </a:rPr>
                  <a:t>Ví dụ: Tìm các điểm có: 3 </a:t>
                </a:r>
                <a14:m>
                  <m:oMath xmlns:m="http://schemas.openxmlformats.org/officeDocument/2006/math">
                    <m:r>
                      <a:rPr lang="vi-VN" i="1" smtClean="0">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x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 </m:t>
                    </m:r>
                  </m:oMath>
                </a14:m>
                <a:r>
                  <a:rPr lang="vi-VN">
                    <a:solidFill>
                      <a:schemeClr val="bg1"/>
                    </a:solidFill>
                  </a:rPr>
                  <a:t> 7 và 4</a:t>
                </a:r>
                <a:r>
                  <a:rPr lang="vi-VN">
                    <a:solidFill>
                      <a:schemeClr val="bg1"/>
                    </a:solidFill>
                    <a:ea typeface="Cambria Math" panose="02040503050406030204" pitchFamily="18" charset="0"/>
                  </a:rPr>
                  <a:t>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y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6 </a:t>
                </a:r>
                <a:endParaRPr lang="en-US">
                  <a:solidFill>
                    <a:schemeClr val="bg1"/>
                  </a:solidFill>
                </a:endParaRPr>
              </a:p>
            </p:txBody>
          </p:sp>
        </mc:Choice>
        <mc:Fallback xmlns="">
          <p:sp>
            <p:nvSpPr>
              <p:cNvPr id="32" name="TextBox 31">
                <a:extLst>
                  <a:ext uri="{FF2B5EF4-FFF2-40B4-BE49-F238E27FC236}">
                    <a16:creationId xmlns:a16="http://schemas.microsoft.com/office/drawing/2014/main" id="{EEAE7409-1B2D-1206-DC34-C93617550639}"/>
                  </a:ext>
                </a:extLst>
              </p:cNvPr>
              <p:cNvSpPr txBox="1">
                <a:spLocks noRot="1" noChangeAspect="1" noMove="1" noResize="1" noEditPoints="1" noAdjustHandles="1" noChangeArrowheads="1" noChangeShapeType="1" noTextEdit="1"/>
              </p:cNvSpPr>
              <p:nvPr/>
            </p:nvSpPr>
            <p:spPr>
              <a:xfrm>
                <a:off x="1524000" y="2325814"/>
                <a:ext cx="5473204" cy="369332"/>
              </a:xfrm>
              <a:prstGeom prst="rect">
                <a:avLst/>
              </a:prstGeom>
              <a:blipFill>
                <a:blip r:embed="rId2"/>
                <a:stretch>
                  <a:fillRect l="-891" t="-11667" b="-26667"/>
                </a:stretch>
              </a:blipFill>
            </p:spPr>
            <p:txBody>
              <a:bodyPr/>
              <a:lstStyle/>
              <a:p>
                <a:r>
                  <a:rPr lang="en-US">
                    <a:noFill/>
                  </a:rPr>
                  <a:t> </a:t>
                </a:r>
              </a:p>
            </p:txBody>
          </p:sp>
        </mc:Fallback>
      </mc:AlternateContent>
    </p:spTree>
    <p:extLst>
      <p:ext uri="{BB962C8B-B14F-4D97-AF65-F5344CB8AC3E}">
        <p14:creationId xmlns:p14="http://schemas.microsoft.com/office/powerpoint/2010/main" val="3559267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10">
            <a:extLst>
              <a:ext uri="{FF2B5EF4-FFF2-40B4-BE49-F238E27FC236}">
                <a16:creationId xmlns:a16="http://schemas.microsoft.com/office/drawing/2014/main" id="{3CD6AF64-B8F6-B2FD-0B94-4D00E085C7E6}"/>
              </a:ext>
            </a:extLst>
          </p:cNvPr>
          <p:cNvGraphicFramePr>
            <a:graphicFrameLocks noGrp="1"/>
          </p:cNvGraphicFramePr>
          <p:nvPr>
            <p:extLst>
              <p:ext uri="{D42A27DB-BD31-4B8C-83A1-F6EECF244321}">
                <p14:modId xmlns:p14="http://schemas.microsoft.com/office/powerpoint/2010/main" val="2788877367"/>
              </p:ext>
            </p:extLst>
          </p:nvPr>
        </p:nvGraphicFramePr>
        <p:xfrm>
          <a:off x="4833330" y="1721604"/>
          <a:ext cx="4572000" cy="4535510"/>
        </p:xfrm>
        <a:graphic>
          <a:graphicData uri="http://schemas.openxmlformats.org/drawingml/2006/table">
            <a:tbl>
              <a:tblPr bandRow="1">
                <a:tableStyleId>{5C22544A-7EE6-4342-B048-85BDC9FD1C3A}</a:tableStyleId>
              </a:tblPr>
              <a:tblGrid>
                <a:gridCol w="457200">
                  <a:extLst>
                    <a:ext uri="{9D8B030D-6E8A-4147-A177-3AD203B41FA5}">
                      <a16:colId xmlns:a16="http://schemas.microsoft.com/office/drawing/2014/main" val="3642972119"/>
                    </a:ext>
                  </a:extLst>
                </a:gridCol>
                <a:gridCol w="457200">
                  <a:extLst>
                    <a:ext uri="{9D8B030D-6E8A-4147-A177-3AD203B41FA5}">
                      <a16:colId xmlns:a16="http://schemas.microsoft.com/office/drawing/2014/main" val="915223753"/>
                    </a:ext>
                  </a:extLst>
                </a:gridCol>
                <a:gridCol w="457200">
                  <a:extLst>
                    <a:ext uri="{9D8B030D-6E8A-4147-A177-3AD203B41FA5}">
                      <a16:colId xmlns:a16="http://schemas.microsoft.com/office/drawing/2014/main" val="221833816"/>
                    </a:ext>
                  </a:extLst>
                </a:gridCol>
                <a:gridCol w="457200">
                  <a:extLst>
                    <a:ext uri="{9D8B030D-6E8A-4147-A177-3AD203B41FA5}">
                      <a16:colId xmlns:a16="http://schemas.microsoft.com/office/drawing/2014/main" val="1838040064"/>
                    </a:ext>
                  </a:extLst>
                </a:gridCol>
                <a:gridCol w="457200">
                  <a:extLst>
                    <a:ext uri="{9D8B030D-6E8A-4147-A177-3AD203B41FA5}">
                      <a16:colId xmlns:a16="http://schemas.microsoft.com/office/drawing/2014/main" val="3116196415"/>
                    </a:ext>
                  </a:extLst>
                </a:gridCol>
                <a:gridCol w="457200">
                  <a:extLst>
                    <a:ext uri="{9D8B030D-6E8A-4147-A177-3AD203B41FA5}">
                      <a16:colId xmlns:a16="http://schemas.microsoft.com/office/drawing/2014/main" val="3582088119"/>
                    </a:ext>
                  </a:extLst>
                </a:gridCol>
                <a:gridCol w="457200">
                  <a:extLst>
                    <a:ext uri="{9D8B030D-6E8A-4147-A177-3AD203B41FA5}">
                      <a16:colId xmlns:a16="http://schemas.microsoft.com/office/drawing/2014/main" val="4019231545"/>
                    </a:ext>
                  </a:extLst>
                </a:gridCol>
                <a:gridCol w="457200">
                  <a:extLst>
                    <a:ext uri="{9D8B030D-6E8A-4147-A177-3AD203B41FA5}">
                      <a16:colId xmlns:a16="http://schemas.microsoft.com/office/drawing/2014/main" val="3214795248"/>
                    </a:ext>
                  </a:extLst>
                </a:gridCol>
                <a:gridCol w="457200">
                  <a:extLst>
                    <a:ext uri="{9D8B030D-6E8A-4147-A177-3AD203B41FA5}">
                      <a16:colId xmlns:a16="http://schemas.microsoft.com/office/drawing/2014/main" val="1012346030"/>
                    </a:ext>
                  </a:extLst>
                </a:gridCol>
                <a:gridCol w="457200">
                  <a:extLst>
                    <a:ext uri="{9D8B030D-6E8A-4147-A177-3AD203B41FA5}">
                      <a16:colId xmlns:a16="http://schemas.microsoft.com/office/drawing/2014/main" val="3993952468"/>
                    </a:ext>
                  </a:extLst>
                </a:gridCol>
              </a:tblGrid>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2363228222"/>
                  </a:ext>
                </a:extLst>
              </a:tr>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032798926"/>
                  </a:ext>
                </a:extLst>
              </a:tr>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511540335"/>
                  </a:ext>
                </a:extLst>
              </a:tr>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798264309"/>
                  </a:ext>
                </a:extLst>
              </a:tr>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606905225"/>
                  </a:ext>
                </a:extLst>
              </a:tr>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286735680"/>
                  </a:ext>
                </a:extLst>
              </a:tr>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2455850749"/>
                  </a:ext>
                </a:extLst>
              </a:tr>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2174983204"/>
                  </a:ext>
                </a:extLst>
              </a:tr>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2478514205"/>
                  </a:ext>
                </a:extLst>
              </a:tr>
              <a:tr h="453551">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4236989132"/>
                  </a:ext>
                </a:extLst>
              </a:tr>
            </a:tbl>
          </a:graphicData>
        </a:graphic>
      </p:graphicFrame>
      <p:sp>
        <p:nvSpPr>
          <p:cNvPr id="36" name="Rectangle 35">
            <a:extLst>
              <a:ext uri="{FF2B5EF4-FFF2-40B4-BE49-F238E27FC236}">
                <a16:creationId xmlns:a16="http://schemas.microsoft.com/office/drawing/2014/main" id="{7DE20EB0-1AC3-2914-6C1C-3A309FEA2577}"/>
              </a:ext>
            </a:extLst>
          </p:cNvPr>
          <p:cNvSpPr/>
          <p:nvPr/>
        </p:nvSpPr>
        <p:spPr>
          <a:xfrm>
            <a:off x="7108726" y="1729230"/>
            <a:ext cx="2287390" cy="4534430"/>
          </a:xfrm>
          <a:prstGeom prst="rect">
            <a:avLst/>
          </a:prstGeom>
          <a:solidFill>
            <a:schemeClr val="accent5">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BB7C4B64-F1B1-2F43-F663-38DF2B69F4AA}"/>
              </a:ext>
            </a:extLst>
          </p:cNvPr>
          <p:cNvSpPr/>
          <p:nvPr/>
        </p:nvSpPr>
        <p:spPr>
          <a:xfrm>
            <a:off x="4822031" y="1728150"/>
            <a:ext cx="2287390" cy="4534430"/>
          </a:xfrm>
          <a:prstGeom prst="rect">
            <a:avLst/>
          </a:prstGeom>
          <a:solidFill>
            <a:srgbClr val="FAF360">
              <a:alpha val="49804"/>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Tạo một cây K-D</a:t>
            </a:r>
            <a:endParaRPr lang="en-US"/>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a:t>
            </a:fld>
            <a:endParaRPr lang="en-US"/>
          </a:p>
        </p:txBody>
      </p:sp>
      <p:sp>
        <p:nvSpPr>
          <p:cNvPr id="38" name="Rectangle 37">
            <a:extLst>
              <a:ext uri="{FF2B5EF4-FFF2-40B4-BE49-F238E27FC236}">
                <a16:creationId xmlns:a16="http://schemas.microsoft.com/office/drawing/2014/main" id="{9F6BDBC4-28F9-BB4B-05B4-95BA0FAA33D0}"/>
              </a:ext>
            </a:extLst>
          </p:cNvPr>
          <p:cNvSpPr/>
          <p:nvPr/>
        </p:nvSpPr>
        <p:spPr>
          <a:xfrm>
            <a:off x="4843239" y="1728150"/>
            <a:ext cx="2276091" cy="179473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A7BCBEF-CAF3-8B0E-94C4-3BF32F0CACFB}"/>
              </a:ext>
            </a:extLst>
          </p:cNvPr>
          <p:cNvSpPr/>
          <p:nvPr/>
        </p:nvSpPr>
        <p:spPr>
          <a:xfrm>
            <a:off x="4822031" y="3522880"/>
            <a:ext cx="938689" cy="2740780"/>
          </a:xfrm>
          <a:prstGeom prst="rect">
            <a:avLst/>
          </a:prstGeom>
          <a:solidFill>
            <a:srgbClr val="DA8080">
              <a:alpha val="49804"/>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68B2B020-E998-96DB-C637-AF85643C3A7C}"/>
              </a:ext>
            </a:extLst>
          </p:cNvPr>
          <p:cNvSpPr/>
          <p:nvPr/>
        </p:nvSpPr>
        <p:spPr>
          <a:xfrm>
            <a:off x="5740207" y="1728150"/>
            <a:ext cx="1368519" cy="1794730"/>
          </a:xfrm>
          <a:prstGeom prst="rect">
            <a:avLst/>
          </a:prstGeom>
          <a:solidFill>
            <a:schemeClr val="tx2">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BF756C08-5337-142B-E88B-1E64ECED265F}"/>
              </a:ext>
            </a:extLst>
          </p:cNvPr>
          <p:cNvSpPr/>
          <p:nvPr/>
        </p:nvSpPr>
        <p:spPr>
          <a:xfrm>
            <a:off x="7109421" y="1715058"/>
            <a:ext cx="2286695" cy="226809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C2FA67A6-E10B-E70D-0C88-9E8AFF7D7EF3}"/>
              </a:ext>
            </a:extLst>
          </p:cNvPr>
          <p:cNvSpPr/>
          <p:nvPr/>
        </p:nvSpPr>
        <p:spPr>
          <a:xfrm>
            <a:off x="8487849" y="1729230"/>
            <a:ext cx="928780" cy="2268098"/>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77D40649-E2FA-A90B-66EF-B1673B649DBD}"/>
              </a:ext>
            </a:extLst>
          </p:cNvPr>
          <p:cNvGrpSpPr/>
          <p:nvPr/>
        </p:nvGrpSpPr>
        <p:grpSpPr>
          <a:xfrm>
            <a:off x="5291969" y="1729590"/>
            <a:ext cx="3687253" cy="4071960"/>
            <a:chOff x="4254101" y="1693781"/>
            <a:chExt cx="3687253" cy="4071960"/>
          </a:xfrm>
        </p:grpSpPr>
        <mc:AlternateContent xmlns:mc="http://schemas.openxmlformats.org/markup-compatibility/2006" xmlns:p14="http://schemas.microsoft.com/office/powerpoint/2010/main">
          <mc:Choice Requires="p14">
            <p:contentPart p14:bwMode="auto" r:id="rId2">
              <p14:nvContentPartPr>
                <p14:cNvPr id="19" name="Ink 18">
                  <a:extLst>
                    <a:ext uri="{FF2B5EF4-FFF2-40B4-BE49-F238E27FC236}">
                      <a16:creationId xmlns:a16="http://schemas.microsoft.com/office/drawing/2014/main" id="{784A13DC-F1B0-1143-A25D-25CB18A49353}"/>
                    </a:ext>
                  </a:extLst>
                </p14:cNvPr>
                <p14:cNvContentPartPr/>
                <p14:nvPr/>
              </p14:nvContentPartPr>
              <p14:xfrm>
                <a:off x="6082901" y="4408181"/>
                <a:ext cx="360" cy="360"/>
              </p14:xfrm>
            </p:contentPart>
          </mc:Choice>
          <mc:Fallback xmlns="">
            <p:pic>
              <p:nvPicPr>
                <p:cNvPr id="19" name="Ink 18">
                  <a:extLst>
                    <a:ext uri="{FF2B5EF4-FFF2-40B4-BE49-F238E27FC236}">
                      <a16:creationId xmlns:a16="http://schemas.microsoft.com/office/drawing/2014/main" id="{784A13DC-F1B0-1143-A25D-25CB18A49353}"/>
                    </a:ext>
                  </a:extLst>
                </p:cNvPr>
                <p:cNvPicPr/>
                <p:nvPr/>
              </p:nvPicPr>
              <p:blipFill>
                <a:blip r:embed="rId3"/>
                <a:stretch>
                  <a:fillRect/>
                </a:stretch>
              </p:blipFill>
              <p:spPr>
                <a:xfrm>
                  <a:off x="6019901" y="434554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0" name="Ink 19">
                  <a:extLst>
                    <a:ext uri="{FF2B5EF4-FFF2-40B4-BE49-F238E27FC236}">
                      <a16:creationId xmlns:a16="http://schemas.microsoft.com/office/drawing/2014/main" id="{65213702-967F-FB9D-C034-090F501D675B}"/>
                    </a:ext>
                  </a:extLst>
                </p14:cNvPr>
                <p14:cNvContentPartPr/>
                <p14:nvPr/>
              </p14:nvContentPartPr>
              <p14:xfrm>
                <a:off x="5178221" y="3484421"/>
                <a:ext cx="360" cy="360"/>
              </p14:xfrm>
            </p:contentPart>
          </mc:Choice>
          <mc:Fallback xmlns="">
            <p:pic>
              <p:nvPicPr>
                <p:cNvPr id="20" name="Ink 19">
                  <a:extLst>
                    <a:ext uri="{FF2B5EF4-FFF2-40B4-BE49-F238E27FC236}">
                      <a16:creationId xmlns:a16="http://schemas.microsoft.com/office/drawing/2014/main" id="{65213702-967F-FB9D-C034-090F501D675B}"/>
                    </a:ext>
                  </a:extLst>
                </p:cNvPr>
                <p:cNvPicPr/>
                <p:nvPr/>
              </p:nvPicPr>
              <p:blipFill>
                <a:blip r:embed="rId3"/>
                <a:stretch>
                  <a:fillRect/>
                </a:stretch>
              </p:blipFill>
              <p:spPr>
                <a:xfrm>
                  <a:off x="5115221" y="342142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22" name="Ink 21">
                  <a:extLst>
                    <a:ext uri="{FF2B5EF4-FFF2-40B4-BE49-F238E27FC236}">
                      <a16:creationId xmlns:a16="http://schemas.microsoft.com/office/drawing/2014/main" id="{53ED89F9-0250-0239-AA2F-829B7A7DDEFA}"/>
                    </a:ext>
                  </a:extLst>
                </p14:cNvPr>
                <p14:cNvContentPartPr/>
                <p14:nvPr/>
              </p14:nvContentPartPr>
              <p14:xfrm>
                <a:off x="4716341" y="5303141"/>
                <a:ext cx="360" cy="360"/>
              </p14:xfrm>
            </p:contentPart>
          </mc:Choice>
          <mc:Fallback xmlns="">
            <p:pic>
              <p:nvPicPr>
                <p:cNvPr id="22" name="Ink 21">
                  <a:extLst>
                    <a:ext uri="{FF2B5EF4-FFF2-40B4-BE49-F238E27FC236}">
                      <a16:creationId xmlns:a16="http://schemas.microsoft.com/office/drawing/2014/main" id="{53ED89F9-0250-0239-AA2F-829B7A7DDEFA}"/>
                    </a:ext>
                  </a:extLst>
                </p:cNvPr>
                <p:cNvPicPr/>
                <p:nvPr/>
              </p:nvPicPr>
              <p:blipFill>
                <a:blip r:embed="rId3"/>
                <a:stretch>
                  <a:fillRect/>
                </a:stretch>
              </p:blipFill>
              <p:spPr>
                <a:xfrm>
                  <a:off x="4653701" y="524014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5" name="Ink 24">
                  <a:extLst>
                    <a:ext uri="{FF2B5EF4-FFF2-40B4-BE49-F238E27FC236}">
                      <a16:creationId xmlns:a16="http://schemas.microsoft.com/office/drawing/2014/main" id="{FA4E1153-ECD7-EE0E-BA86-D86EB5C657F9}"/>
                    </a:ext>
                  </a:extLst>
                </p14:cNvPr>
                <p14:cNvContentPartPr/>
                <p14:nvPr/>
              </p14:nvContentPartPr>
              <p14:xfrm>
                <a:off x="4716341" y="1693781"/>
                <a:ext cx="360" cy="360"/>
              </p14:xfrm>
            </p:contentPart>
          </mc:Choice>
          <mc:Fallback xmlns="">
            <p:pic>
              <p:nvPicPr>
                <p:cNvPr id="25" name="Ink 24">
                  <a:extLst>
                    <a:ext uri="{FF2B5EF4-FFF2-40B4-BE49-F238E27FC236}">
                      <a16:creationId xmlns:a16="http://schemas.microsoft.com/office/drawing/2014/main" id="{FA4E1153-ECD7-EE0E-BA86-D86EB5C657F9}"/>
                    </a:ext>
                  </a:extLst>
                </p:cNvPr>
                <p:cNvPicPr/>
                <p:nvPr/>
              </p:nvPicPr>
              <p:blipFill>
                <a:blip r:embed="rId3"/>
                <a:stretch>
                  <a:fillRect/>
                </a:stretch>
              </p:blipFill>
              <p:spPr>
                <a:xfrm>
                  <a:off x="4653701" y="163114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6" name="Ink 25">
                  <a:extLst>
                    <a:ext uri="{FF2B5EF4-FFF2-40B4-BE49-F238E27FC236}">
                      <a16:creationId xmlns:a16="http://schemas.microsoft.com/office/drawing/2014/main" id="{575AAC5C-2DC7-5110-D2EC-4AC594F479AB}"/>
                    </a:ext>
                  </a:extLst>
                </p14:cNvPr>
                <p14:cNvContentPartPr/>
                <p14:nvPr/>
              </p14:nvContentPartPr>
              <p14:xfrm>
                <a:off x="4273181" y="4860701"/>
                <a:ext cx="360" cy="360"/>
              </p14:xfrm>
            </p:contentPart>
          </mc:Choice>
          <mc:Fallback xmlns="">
            <p:pic>
              <p:nvPicPr>
                <p:cNvPr id="26" name="Ink 25">
                  <a:extLst>
                    <a:ext uri="{FF2B5EF4-FFF2-40B4-BE49-F238E27FC236}">
                      <a16:creationId xmlns:a16="http://schemas.microsoft.com/office/drawing/2014/main" id="{575AAC5C-2DC7-5110-D2EC-4AC594F479AB}"/>
                    </a:ext>
                  </a:extLst>
                </p:cNvPr>
                <p:cNvPicPr/>
                <p:nvPr/>
              </p:nvPicPr>
              <p:blipFill>
                <a:blip r:embed="rId3"/>
                <a:stretch>
                  <a:fillRect/>
                </a:stretch>
              </p:blipFill>
              <p:spPr>
                <a:xfrm>
                  <a:off x="4210541" y="479770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7" name="Ink 26">
                  <a:extLst>
                    <a:ext uri="{FF2B5EF4-FFF2-40B4-BE49-F238E27FC236}">
                      <a16:creationId xmlns:a16="http://schemas.microsoft.com/office/drawing/2014/main" id="{73226271-CFE5-7C60-3D40-E0CD6616C672}"/>
                    </a:ext>
                  </a:extLst>
                </p14:cNvPr>
                <p14:cNvContentPartPr/>
                <p14:nvPr/>
              </p14:nvContentPartPr>
              <p14:xfrm>
                <a:off x="5640101" y="5765381"/>
                <a:ext cx="360" cy="360"/>
              </p14:xfrm>
            </p:contentPart>
          </mc:Choice>
          <mc:Fallback xmlns="">
            <p:pic>
              <p:nvPicPr>
                <p:cNvPr id="27" name="Ink 26">
                  <a:extLst>
                    <a:ext uri="{FF2B5EF4-FFF2-40B4-BE49-F238E27FC236}">
                      <a16:creationId xmlns:a16="http://schemas.microsoft.com/office/drawing/2014/main" id="{73226271-CFE5-7C60-3D40-E0CD6616C672}"/>
                    </a:ext>
                  </a:extLst>
                </p:cNvPr>
                <p:cNvPicPr/>
                <p:nvPr/>
              </p:nvPicPr>
              <p:blipFill>
                <a:blip r:embed="rId3"/>
                <a:stretch>
                  <a:fillRect/>
                </a:stretch>
              </p:blipFill>
              <p:spPr>
                <a:xfrm>
                  <a:off x="5577461" y="570238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8" name="Ink 27">
                  <a:extLst>
                    <a:ext uri="{FF2B5EF4-FFF2-40B4-BE49-F238E27FC236}">
                      <a16:creationId xmlns:a16="http://schemas.microsoft.com/office/drawing/2014/main" id="{DFC6A03D-0DBC-F1D4-8053-175307D33BA8}"/>
                    </a:ext>
                  </a:extLst>
                </p14:cNvPr>
                <p14:cNvContentPartPr/>
                <p14:nvPr/>
              </p14:nvContentPartPr>
              <p14:xfrm>
                <a:off x="4254101" y="2579741"/>
                <a:ext cx="360" cy="360"/>
              </p14:xfrm>
            </p:contentPart>
          </mc:Choice>
          <mc:Fallback xmlns="">
            <p:pic>
              <p:nvPicPr>
                <p:cNvPr id="28" name="Ink 27">
                  <a:extLst>
                    <a:ext uri="{FF2B5EF4-FFF2-40B4-BE49-F238E27FC236}">
                      <a16:creationId xmlns:a16="http://schemas.microsoft.com/office/drawing/2014/main" id="{DFC6A03D-0DBC-F1D4-8053-175307D33BA8}"/>
                    </a:ext>
                  </a:extLst>
                </p:cNvPr>
                <p:cNvPicPr/>
                <p:nvPr/>
              </p:nvPicPr>
              <p:blipFill>
                <a:blip r:embed="rId3"/>
                <a:stretch>
                  <a:fillRect/>
                </a:stretch>
              </p:blipFill>
              <p:spPr>
                <a:xfrm>
                  <a:off x="4191461" y="251674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0" name="Ink 29">
                  <a:extLst>
                    <a:ext uri="{FF2B5EF4-FFF2-40B4-BE49-F238E27FC236}">
                      <a16:creationId xmlns:a16="http://schemas.microsoft.com/office/drawing/2014/main" id="{B87AB0CE-A298-F352-6D46-21BA6E73D4B5}"/>
                    </a:ext>
                  </a:extLst>
                </p14:cNvPr>
                <p14:cNvContentPartPr/>
                <p14:nvPr/>
              </p14:nvContentPartPr>
              <p14:xfrm>
                <a:off x="7450049" y="2146301"/>
                <a:ext cx="360" cy="360"/>
              </p14:xfrm>
            </p:contentPart>
          </mc:Choice>
          <mc:Fallback xmlns="">
            <p:pic>
              <p:nvPicPr>
                <p:cNvPr id="30" name="Ink 29">
                  <a:extLst>
                    <a:ext uri="{FF2B5EF4-FFF2-40B4-BE49-F238E27FC236}">
                      <a16:creationId xmlns:a16="http://schemas.microsoft.com/office/drawing/2014/main" id="{B87AB0CE-A298-F352-6D46-21BA6E73D4B5}"/>
                    </a:ext>
                  </a:extLst>
                </p:cNvPr>
                <p:cNvPicPr/>
                <p:nvPr/>
              </p:nvPicPr>
              <p:blipFill>
                <a:blip r:embed="rId3"/>
                <a:stretch>
                  <a:fillRect/>
                </a:stretch>
              </p:blipFill>
              <p:spPr>
                <a:xfrm>
                  <a:off x="7387049" y="208366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1" name="Ink 30">
                  <a:extLst>
                    <a:ext uri="{FF2B5EF4-FFF2-40B4-BE49-F238E27FC236}">
                      <a16:creationId xmlns:a16="http://schemas.microsoft.com/office/drawing/2014/main" id="{C5F28CE2-EC83-5C00-0000-D0AE097462FE}"/>
                    </a:ext>
                  </a:extLst>
                </p14:cNvPr>
                <p14:cNvContentPartPr/>
                <p14:nvPr/>
              </p14:nvContentPartPr>
              <p14:xfrm>
                <a:off x="6535781" y="3049254"/>
                <a:ext cx="360" cy="360"/>
              </p14:xfrm>
            </p:contentPart>
          </mc:Choice>
          <mc:Fallback xmlns="">
            <p:pic>
              <p:nvPicPr>
                <p:cNvPr id="31" name="Ink 30">
                  <a:extLst>
                    <a:ext uri="{FF2B5EF4-FFF2-40B4-BE49-F238E27FC236}">
                      <a16:creationId xmlns:a16="http://schemas.microsoft.com/office/drawing/2014/main" id="{C5F28CE2-EC83-5C00-0000-D0AE097462FE}"/>
                    </a:ext>
                  </a:extLst>
                </p:cNvPr>
                <p:cNvPicPr/>
                <p:nvPr/>
              </p:nvPicPr>
              <p:blipFill>
                <a:blip r:embed="rId3"/>
                <a:stretch>
                  <a:fillRect/>
                </a:stretch>
              </p:blipFill>
              <p:spPr>
                <a:xfrm>
                  <a:off x="6473141" y="2986254"/>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2" name="Ink 31">
                  <a:extLst>
                    <a:ext uri="{FF2B5EF4-FFF2-40B4-BE49-F238E27FC236}">
                      <a16:creationId xmlns:a16="http://schemas.microsoft.com/office/drawing/2014/main" id="{9CBEBE09-6246-D899-E3FC-D5D9A23D3772}"/>
                    </a:ext>
                  </a:extLst>
                </p14:cNvPr>
                <p14:cNvContentPartPr/>
                <p14:nvPr/>
              </p14:nvContentPartPr>
              <p14:xfrm>
                <a:off x="7940994" y="2608901"/>
                <a:ext cx="360" cy="360"/>
              </p14:xfrm>
            </p:contentPart>
          </mc:Choice>
          <mc:Fallback xmlns="">
            <p:pic>
              <p:nvPicPr>
                <p:cNvPr id="32" name="Ink 31">
                  <a:extLst>
                    <a:ext uri="{FF2B5EF4-FFF2-40B4-BE49-F238E27FC236}">
                      <a16:creationId xmlns:a16="http://schemas.microsoft.com/office/drawing/2014/main" id="{9CBEBE09-6246-D899-E3FC-D5D9A23D3772}"/>
                    </a:ext>
                  </a:extLst>
                </p:cNvPr>
                <p:cNvPicPr/>
                <p:nvPr/>
              </p:nvPicPr>
              <p:blipFill>
                <a:blip r:embed="rId3"/>
                <a:stretch>
                  <a:fillRect/>
                </a:stretch>
              </p:blipFill>
              <p:spPr>
                <a:xfrm>
                  <a:off x="7877994" y="254590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3" name="Ink 32">
                  <a:extLst>
                    <a:ext uri="{FF2B5EF4-FFF2-40B4-BE49-F238E27FC236}">
                      <a16:creationId xmlns:a16="http://schemas.microsoft.com/office/drawing/2014/main" id="{864A2F06-DF98-6076-C478-BA5AFA8A1F0D}"/>
                    </a:ext>
                  </a:extLst>
                </p14:cNvPr>
                <p14:cNvContentPartPr/>
                <p14:nvPr/>
              </p14:nvContentPartPr>
              <p14:xfrm>
                <a:off x="7016381" y="3936581"/>
                <a:ext cx="360" cy="360"/>
              </p14:xfrm>
            </p:contentPart>
          </mc:Choice>
          <mc:Fallback xmlns="">
            <p:pic>
              <p:nvPicPr>
                <p:cNvPr id="33" name="Ink 32">
                  <a:extLst>
                    <a:ext uri="{FF2B5EF4-FFF2-40B4-BE49-F238E27FC236}">
                      <a16:creationId xmlns:a16="http://schemas.microsoft.com/office/drawing/2014/main" id="{864A2F06-DF98-6076-C478-BA5AFA8A1F0D}"/>
                    </a:ext>
                  </a:extLst>
                </p:cNvPr>
                <p:cNvPicPr/>
                <p:nvPr/>
              </p:nvPicPr>
              <p:blipFill>
                <a:blip r:embed="rId3"/>
                <a:stretch>
                  <a:fillRect/>
                </a:stretch>
              </p:blipFill>
              <p:spPr>
                <a:xfrm>
                  <a:off x="6953741" y="387394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9" name="Ink 28">
                  <a:extLst>
                    <a:ext uri="{FF2B5EF4-FFF2-40B4-BE49-F238E27FC236}">
                      <a16:creationId xmlns:a16="http://schemas.microsoft.com/office/drawing/2014/main" id="{38D1E1E6-1263-522C-975E-5FACCCC4EC53}"/>
                    </a:ext>
                  </a:extLst>
                </p14:cNvPr>
                <p14:cNvContentPartPr/>
                <p14:nvPr/>
              </p14:nvContentPartPr>
              <p14:xfrm>
                <a:off x="5640101" y="2136581"/>
                <a:ext cx="360" cy="360"/>
              </p14:xfrm>
            </p:contentPart>
          </mc:Choice>
          <mc:Fallback xmlns="">
            <p:pic>
              <p:nvPicPr>
                <p:cNvPr id="29" name="Ink 28">
                  <a:extLst>
                    <a:ext uri="{FF2B5EF4-FFF2-40B4-BE49-F238E27FC236}">
                      <a16:creationId xmlns:a16="http://schemas.microsoft.com/office/drawing/2014/main" id="{38D1E1E6-1263-522C-975E-5FACCCC4EC53}"/>
                    </a:ext>
                  </a:extLst>
                </p:cNvPr>
                <p:cNvPicPr/>
                <p:nvPr/>
              </p:nvPicPr>
              <p:blipFill>
                <a:blip r:embed="rId3"/>
                <a:stretch>
                  <a:fillRect/>
                </a:stretch>
              </p:blipFill>
              <p:spPr>
                <a:xfrm>
                  <a:off x="5577461" y="2073581"/>
                  <a:ext cx="126000" cy="126000"/>
                </a:xfrm>
                <a:prstGeom prst="rect">
                  <a:avLst/>
                </a:prstGeom>
              </p:spPr>
            </p:pic>
          </mc:Fallback>
        </mc:AlternateContent>
      </p:grpSp>
      <p:sp>
        <p:nvSpPr>
          <p:cNvPr id="45" name="TextBox 44">
            <a:extLst>
              <a:ext uri="{FF2B5EF4-FFF2-40B4-BE49-F238E27FC236}">
                <a16:creationId xmlns:a16="http://schemas.microsoft.com/office/drawing/2014/main" id="{2AE575B8-5201-2745-7C68-8AA07ACB5180}"/>
              </a:ext>
            </a:extLst>
          </p:cNvPr>
          <p:cNvSpPr txBox="1"/>
          <p:nvPr/>
        </p:nvSpPr>
        <p:spPr>
          <a:xfrm>
            <a:off x="2262725" y="3522880"/>
            <a:ext cx="1717040" cy="646331"/>
          </a:xfrm>
          <a:prstGeom prst="rect">
            <a:avLst/>
          </a:prstGeom>
          <a:noFill/>
        </p:spPr>
        <p:txBody>
          <a:bodyPr wrap="square" rtlCol="0">
            <a:spAutoFit/>
          </a:bodyPr>
          <a:lstStyle/>
          <a:p>
            <a:r>
              <a:rPr lang="vi-VN">
                <a:solidFill>
                  <a:schemeClr val="bg1"/>
                </a:solidFill>
              </a:rPr>
              <a:t>Biểu diễn bằng bounding box</a:t>
            </a:r>
            <a:endParaRPr lang="en-US">
              <a:solidFill>
                <a:schemeClr val="bg1"/>
              </a:solidFill>
            </a:endParaRPr>
          </a:p>
        </p:txBody>
      </p:sp>
    </p:spTree>
    <p:extLst>
      <p:ext uri="{BB962C8B-B14F-4D97-AF65-F5344CB8AC3E}">
        <p14:creationId xmlns:p14="http://schemas.microsoft.com/office/powerpoint/2010/main" val="3540342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1000"/>
                                        <p:tgtEl>
                                          <p:spTgt spid="3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1000"/>
                                        <p:tgtEl>
                                          <p:spTgt spid="3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2"/>
                                        </p:tgtEl>
                                        <p:attrNameLst>
                                          <p:attrName>style.visibility</p:attrName>
                                        </p:attrNameLst>
                                      </p:cBhvr>
                                      <p:to>
                                        <p:strVal val="visible"/>
                                      </p:to>
                                    </p:set>
                                    <p:animEffect transition="in" filter="fade">
                                      <p:cBhvr>
                                        <p:cTn id="21" dur="1000"/>
                                        <p:tgtEl>
                                          <p:spTgt spid="4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1000"/>
                                        <p:tgtEl>
                                          <p:spTgt spid="40"/>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43"/>
                                        </p:tgtEl>
                                        <p:attrNameLst>
                                          <p:attrName>style.visibility</p:attrName>
                                        </p:attrNameLst>
                                      </p:cBhvr>
                                      <p:to>
                                        <p:strVal val="visible"/>
                                      </p:to>
                                    </p:set>
                                    <p:animEffect transition="in" filter="fade">
                                      <p:cBhvr>
                                        <p:cTn id="30" dur="1000"/>
                                        <p:tgtEl>
                                          <p:spTgt spid="43"/>
                                        </p:tgtEl>
                                      </p:cBhvr>
                                    </p:animEffect>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44"/>
                                        </p:tgtEl>
                                        <p:attrNameLst>
                                          <p:attrName>style.visibility</p:attrName>
                                        </p:attrNameLst>
                                      </p:cBhvr>
                                      <p:to>
                                        <p:strVal val="visible"/>
                                      </p:to>
                                    </p:set>
                                    <p:animEffect transition="in" filter="fade">
                                      <p:cBhvr>
                                        <p:cTn id="34" dur="10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5" grpId="0" animBg="1"/>
      <p:bldP spid="38" grpId="0" animBg="1"/>
      <p:bldP spid="40" grpId="0" animBg="1"/>
      <p:bldP spid="42" grpId="0" animBg="1"/>
      <p:bldP spid="43" grpId="0" animBg="1"/>
      <p:bldP spid="4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60</a:t>
            </a:fld>
            <a:endParaRPr lang="en-US"/>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4040588" y="1543424"/>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grpSp>
        <p:nvGrpSpPr>
          <p:cNvPr id="7" name="Group 6">
            <a:extLst>
              <a:ext uri="{FF2B5EF4-FFF2-40B4-BE49-F238E27FC236}">
                <a16:creationId xmlns:a16="http://schemas.microsoft.com/office/drawing/2014/main" id="{A0A089A4-891D-3B6F-63A9-6AC92D91C95B}"/>
              </a:ext>
            </a:extLst>
          </p:cNvPr>
          <p:cNvGrpSpPr/>
          <p:nvPr/>
        </p:nvGrpSpPr>
        <p:grpSpPr>
          <a:xfrm>
            <a:off x="1064277" y="2957981"/>
            <a:ext cx="9997870" cy="2403294"/>
            <a:chOff x="1069937" y="2588649"/>
            <a:chExt cx="9997870" cy="2403294"/>
          </a:xfrm>
        </p:grpSpPr>
        <p:sp>
          <p:nvSpPr>
            <p:cNvPr id="9" name="TextBox 8">
              <a:extLst>
                <a:ext uri="{FF2B5EF4-FFF2-40B4-BE49-F238E27FC236}">
                  <a16:creationId xmlns:a16="http://schemas.microsoft.com/office/drawing/2014/main" id="{CEB70B00-D813-54D8-4841-97D03F0D78FA}"/>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10" name="TextBox 9">
              <a:extLst>
                <a:ext uri="{FF2B5EF4-FFF2-40B4-BE49-F238E27FC236}">
                  <a16:creationId xmlns:a16="http://schemas.microsoft.com/office/drawing/2014/main" id="{D4D23CB2-BEA8-C1D1-11E9-E3D9FF12D793}"/>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11" name="TextBox 10">
              <a:extLst>
                <a:ext uri="{FF2B5EF4-FFF2-40B4-BE49-F238E27FC236}">
                  <a16:creationId xmlns:a16="http://schemas.microsoft.com/office/drawing/2014/main" id="{F13D065F-DE39-1296-3FE3-25EF5062FCA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2" name="TextBox 11">
              <a:extLst>
                <a:ext uri="{FF2B5EF4-FFF2-40B4-BE49-F238E27FC236}">
                  <a16:creationId xmlns:a16="http://schemas.microsoft.com/office/drawing/2014/main" id="{A1E27D66-C207-9F8E-D5E3-AF1C50B0C58C}"/>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3" name="TextBox 12">
              <a:extLst>
                <a:ext uri="{FF2B5EF4-FFF2-40B4-BE49-F238E27FC236}">
                  <a16:creationId xmlns:a16="http://schemas.microsoft.com/office/drawing/2014/main" id="{2081FCFF-C84A-23BE-B33E-A0F5E366C9B2}"/>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1,9</a:t>
              </a:r>
              <a:endParaRPr lang="en-US">
                <a:solidFill>
                  <a:schemeClr val="bg1"/>
                </a:solidFill>
              </a:endParaRPr>
            </a:p>
          </p:txBody>
        </p:sp>
        <p:sp>
          <p:nvSpPr>
            <p:cNvPr id="14" name="TextBox 13">
              <a:extLst>
                <a:ext uri="{FF2B5EF4-FFF2-40B4-BE49-F238E27FC236}">
                  <a16:creationId xmlns:a16="http://schemas.microsoft.com/office/drawing/2014/main" id="{289EC2AE-7A84-1990-235F-466EADED2FC7}"/>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5" name="TextBox 14">
              <a:extLst>
                <a:ext uri="{FF2B5EF4-FFF2-40B4-BE49-F238E27FC236}">
                  <a16:creationId xmlns:a16="http://schemas.microsoft.com/office/drawing/2014/main" id="{85F1D314-C057-78CD-4FD2-D393738FC89A}"/>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6" name="TextBox 15">
              <a:extLst>
                <a:ext uri="{FF2B5EF4-FFF2-40B4-BE49-F238E27FC236}">
                  <a16:creationId xmlns:a16="http://schemas.microsoft.com/office/drawing/2014/main" id="{28788654-CB11-8FB9-A34B-D9C5460B09E1}"/>
                </a:ext>
              </a:extLst>
            </p:cNvPr>
            <p:cNvSpPr txBox="1"/>
            <p:nvPr/>
          </p:nvSpPr>
          <p:spPr>
            <a:xfrm>
              <a:off x="7002864" y="4622611"/>
              <a:ext cx="740553" cy="369332"/>
            </a:xfrm>
            <a:prstGeom prst="rect">
              <a:avLst/>
            </a:prstGeom>
            <a:solidFill>
              <a:schemeClr val="tx2">
                <a:lumMod val="75000"/>
              </a:schemeClr>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7" name="TextBox 16">
              <a:extLst>
                <a:ext uri="{FF2B5EF4-FFF2-40B4-BE49-F238E27FC236}">
                  <a16:creationId xmlns:a16="http://schemas.microsoft.com/office/drawing/2014/main" id="{27ED4340-379C-2B3B-9167-AF067B594CDA}"/>
                </a:ext>
              </a:extLst>
            </p:cNvPr>
            <p:cNvSpPr txBox="1"/>
            <p:nvPr/>
          </p:nvSpPr>
          <p:spPr>
            <a:xfrm>
              <a:off x="7743417" y="3916986"/>
              <a:ext cx="740553" cy="369332"/>
            </a:xfrm>
            <a:prstGeom prst="rect">
              <a:avLst/>
            </a:prstGeom>
            <a:solidFill>
              <a:schemeClr val="tx2">
                <a:lumMod val="75000"/>
              </a:schemeClr>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8" name="TextBox 17">
              <a:extLst>
                <a:ext uri="{FF2B5EF4-FFF2-40B4-BE49-F238E27FC236}">
                  <a16:creationId xmlns:a16="http://schemas.microsoft.com/office/drawing/2014/main" id="{09BA34BA-B3ED-1BD5-283D-157EB9D34662}"/>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9" name="TextBox 18">
              <a:extLst>
                <a:ext uri="{FF2B5EF4-FFF2-40B4-BE49-F238E27FC236}">
                  <a16:creationId xmlns:a16="http://schemas.microsoft.com/office/drawing/2014/main" id="{8AB915E1-51F6-B2D0-CB57-9945622DD3D5}"/>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20" name="TextBox 19">
              <a:extLst>
                <a:ext uri="{FF2B5EF4-FFF2-40B4-BE49-F238E27FC236}">
                  <a16:creationId xmlns:a16="http://schemas.microsoft.com/office/drawing/2014/main" id="{4803A3E7-A73B-5FAF-E467-4138D57C61AF}"/>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21" name="Straight Connector 20">
              <a:extLst>
                <a:ext uri="{FF2B5EF4-FFF2-40B4-BE49-F238E27FC236}">
                  <a16:creationId xmlns:a16="http://schemas.microsoft.com/office/drawing/2014/main" id="{93CF92D1-E67A-917E-DC68-04E4BB3B4664}"/>
                </a:ext>
              </a:extLst>
            </p:cNvPr>
            <p:cNvCxnSpPr>
              <a:stCxn id="15" idx="2"/>
              <a:endCxn id="12"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004B92-B939-2551-7E47-3F4C81889A8B}"/>
                </a:ext>
              </a:extLst>
            </p:cNvPr>
            <p:cNvCxnSpPr>
              <a:cxnSpLocks/>
              <a:stCxn id="15" idx="2"/>
              <a:endCxn id="18"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998B0A-1BDD-72DA-9B3A-B299E3997875}"/>
                </a:ext>
              </a:extLst>
            </p:cNvPr>
            <p:cNvCxnSpPr>
              <a:stCxn id="12" idx="2"/>
              <a:endCxn id="10"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B4A11E1-D393-FBDA-AFA2-59E877638E8D}"/>
                </a:ext>
              </a:extLst>
            </p:cNvPr>
            <p:cNvCxnSpPr>
              <a:stCxn id="12" idx="2"/>
              <a:endCxn id="14"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6EC85D4-8A27-1B2B-61A5-30239EF5AEAD}"/>
                </a:ext>
              </a:extLst>
            </p:cNvPr>
            <p:cNvCxnSpPr>
              <a:stCxn id="18" idx="2"/>
              <a:endCxn id="17"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AB81F9F-5CC7-4B87-3AA8-719C8B365C22}"/>
                </a:ext>
              </a:extLst>
            </p:cNvPr>
            <p:cNvCxnSpPr>
              <a:stCxn id="18" idx="2"/>
              <a:endCxn id="20"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F652960-3731-3832-2D63-BF734E75CC01}"/>
                </a:ext>
              </a:extLst>
            </p:cNvPr>
            <p:cNvCxnSpPr>
              <a:stCxn id="10" idx="2"/>
              <a:endCxn id="9"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C8A336F-A6D0-C40B-45FF-FCE197ED42BB}"/>
                </a:ext>
              </a:extLst>
            </p:cNvPr>
            <p:cNvCxnSpPr>
              <a:stCxn id="10" idx="2"/>
              <a:endCxn id="11"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4ECCC89-F7E0-1521-420E-C570038921FE}"/>
                </a:ext>
              </a:extLst>
            </p:cNvPr>
            <p:cNvCxnSpPr>
              <a:stCxn id="14" idx="2"/>
              <a:endCxn id="13"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B0C9098-471E-D631-71C6-DA8A6B70783F}"/>
                </a:ext>
              </a:extLst>
            </p:cNvPr>
            <p:cNvCxnSpPr>
              <a:stCxn id="17" idx="2"/>
              <a:endCxn id="16"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196EAFC-703B-EF50-1DA9-37E04F4C737E}"/>
                </a:ext>
              </a:extLst>
            </p:cNvPr>
            <p:cNvCxnSpPr>
              <a:stCxn id="20" idx="2"/>
              <a:endCxn id="19"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EEAE7409-1B2D-1206-DC34-C93617550639}"/>
                  </a:ext>
                </a:extLst>
              </p:cNvPr>
              <p:cNvSpPr txBox="1"/>
              <p:nvPr/>
            </p:nvSpPr>
            <p:spPr>
              <a:xfrm>
                <a:off x="1524000" y="2325814"/>
                <a:ext cx="5473204" cy="369332"/>
              </a:xfrm>
              <a:prstGeom prst="rect">
                <a:avLst/>
              </a:prstGeom>
              <a:noFill/>
            </p:spPr>
            <p:txBody>
              <a:bodyPr wrap="square" rtlCol="0">
                <a:spAutoFit/>
              </a:bodyPr>
              <a:lstStyle/>
              <a:p>
                <a:r>
                  <a:rPr lang="vi-VN">
                    <a:solidFill>
                      <a:schemeClr val="bg1"/>
                    </a:solidFill>
                  </a:rPr>
                  <a:t>Ví dụ: Tìm các điểm có: 3 </a:t>
                </a:r>
                <a14:m>
                  <m:oMath xmlns:m="http://schemas.openxmlformats.org/officeDocument/2006/math">
                    <m:r>
                      <a:rPr lang="vi-VN" i="1" smtClean="0">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x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 </m:t>
                    </m:r>
                  </m:oMath>
                </a14:m>
                <a:r>
                  <a:rPr lang="vi-VN">
                    <a:solidFill>
                      <a:schemeClr val="bg1"/>
                    </a:solidFill>
                  </a:rPr>
                  <a:t> 7 và 4</a:t>
                </a:r>
                <a:r>
                  <a:rPr lang="vi-VN">
                    <a:solidFill>
                      <a:schemeClr val="bg1"/>
                    </a:solidFill>
                    <a:ea typeface="Cambria Math" panose="02040503050406030204" pitchFamily="18" charset="0"/>
                  </a:rPr>
                  <a:t>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y </a:t>
                </a:r>
                <a14:m>
                  <m:oMath xmlns:m="http://schemas.openxmlformats.org/officeDocument/2006/math">
                    <m:r>
                      <a:rPr lang="vi-VN" i="1">
                        <a:solidFill>
                          <a:schemeClr val="bg1"/>
                        </a:solidFill>
                        <a:latin typeface="Cambria Math" panose="02040503050406030204" pitchFamily="18" charset="0"/>
                        <a:ea typeface="Cambria Math" panose="02040503050406030204" pitchFamily="18" charset="0"/>
                      </a:rPr>
                      <m:t>≤</m:t>
                    </m:r>
                  </m:oMath>
                </a14:m>
                <a:r>
                  <a:rPr lang="vi-VN">
                    <a:solidFill>
                      <a:schemeClr val="bg1"/>
                    </a:solidFill>
                  </a:rPr>
                  <a:t> 6 </a:t>
                </a:r>
                <a:endParaRPr lang="en-US">
                  <a:solidFill>
                    <a:schemeClr val="bg1"/>
                  </a:solidFill>
                </a:endParaRPr>
              </a:p>
            </p:txBody>
          </p:sp>
        </mc:Choice>
        <mc:Fallback xmlns="">
          <p:sp>
            <p:nvSpPr>
              <p:cNvPr id="32" name="TextBox 31">
                <a:extLst>
                  <a:ext uri="{FF2B5EF4-FFF2-40B4-BE49-F238E27FC236}">
                    <a16:creationId xmlns:a16="http://schemas.microsoft.com/office/drawing/2014/main" id="{EEAE7409-1B2D-1206-DC34-C93617550639}"/>
                  </a:ext>
                </a:extLst>
              </p:cNvPr>
              <p:cNvSpPr txBox="1">
                <a:spLocks noRot="1" noChangeAspect="1" noMove="1" noResize="1" noEditPoints="1" noAdjustHandles="1" noChangeArrowheads="1" noChangeShapeType="1" noTextEdit="1"/>
              </p:cNvSpPr>
              <p:nvPr/>
            </p:nvSpPr>
            <p:spPr>
              <a:xfrm>
                <a:off x="1524000" y="2325814"/>
                <a:ext cx="5473204" cy="369332"/>
              </a:xfrm>
              <a:prstGeom prst="rect">
                <a:avLst/>
              </a:prstGeom>
              <a:blipFill>
                <a:blip r:embed="rId2"/>
                <a:stretch>
                  <a:fillRect l="-891" t="-11667" b="-26667"/>
                </a:stretch>
              </a:blipFill>
            </p:spPr>
            <p:txBody>
              <a:bodyPr/>
              <a:lstStyle/>
              <a:p>
                <a:r>
                  <a:rPr lang="en-US">
                    <a:noFill/>
                  </a:rPr>
                  <a:t> </a:t>
                </a:r>
              </a:p>
            </p:txBody>
          </p:sp>
        </mc:Fallback>
      </mc:AlternateContent>
    </p:spTree>
    <p:extLst>
      <p:ext uri="{BB962C8B-B14F-4D97-AF65-F5344CB8AC3E}">
        <p14:creationId xmlns:p14="http://schemas.microsoft.com/office/powerpoint/2010/main" val="3647455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vi-VN"/>
              <a:t>Thao tác tìm kiếm (Seaching)</a:t>
            </a:r>
            <a:endParaRPr lang="en-US"/>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61</a:t>
            </a:fld>
            <a:endParaRPr lang="en-US"/>
          </a:p>
        </p:txBody>
      </p:sp>
      <p:sp>
        <p:nvSpPr>
          <p:cNvPr id="3" name="Text Placeholder 2">
            <a:extLst>
              <a:ext uri="{FF2B5EF4-FFF2-40B4-BE49-F238E27FC236}">
                <a16:creationId xmlns:a16="http://schemas.microsoft.com/office/drawing/2014/main" id="{C17CFE39-6B63-A764-DA90-36AA62C1FFE5}"/>
              </a:ext>
            </a:extLst>
          </p:cNvPr>
          <p:cNvSpPr txBox="1">
            <a:spLocks/>
          </p:cNvSpPr>
          <p:nvPr/>
        </p:nvSpPr>
        <p:spPr>
          <a:xfrm>
            <a:off x="4040588" y="1435852"/>
            <a:ext cx="4585252" cy="50967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sz="2000">
                <a:latin typeface="+mn-lt"/>
              </a:rPr>
              <a:t>Tìm kiếm vùng (Range Searching) </a:t>
            </a:r>
          </a:p>
        </p:txBody>
      </p:sp>
      <p:sp>
        <p:nvSpPr>
          <p:cNvPr id="32" name="TextBox 31">
            <a:extLst>
              <a:ext uri="{FF2B5EF4-FFF2-40B4-BE49-F238E27FC236}">
                <a16:creationId xmlns:a16="http://schemas.microsoft.com/office/drawing/2014/main" id="{EEAE7409-1B2D-1206-DC34-C93617550639}"/>
              </a:ext>
            </a:extLst>
          </p:cNvPr>
          <p:cNvSpPr txBox="1"/>
          <p:nvPr/>
        </p:nvSpPr>
        <p:spPr>
          <a:xfrm>
            <a:off x="1341120" y="3651377"/>
            <a:ext cx="2220227" cy="646331"/>
          </a:xfrm>
          <a:prstGeom prst="rect">
            <a:avLst/>
          </a:prstGeom>
          <a:noFill/>
        </p:spPr>
        <p:txBody>
          <a:bodyPr wrap="square" rtlCol="0">
            <a:spAutoFit/>
          </a:bodyPr>
          <a:lstStyle/>
          <a:p>
            <a:r>
              <a:rPr lang="vi-VN">
                <a:solidFill>
                  <a:schemeClr val="bg1"/>
                </a:solidFill>
              </a:rPr>
              <a:t>Biểu diễn bằng Bounding Box </a:t>
            </a:r>
            <a:endParaRPr lang="en-US">
              <a:solidFill>
                <a:schemeClr val="bg1"/>
              </a:solidFill>
            </a:endParaRPr>
          </a:p>
        </p:txBody>
      </p:sp>
      <p:graphicFrame>
        <p:nvGraphicFramePr>
          <p:cNvPr id="2" name="Table 1">
            <a:extLst>
              <a:ext uri="{FF2B5EF4-FFF2-40B4-BE49-F238E27FC236}">
                <a16:creationId xmlns:a16="http://schemas.microsoft.com/office/drawing/2014/main" id="{90241EE2-152F-1FFA-D6D5-921918999984}"/>
              </a:ext>
            </a:extLst>
          </p:cNvPr>
          <p:cNvGraphicFramePr>
            <a:graphicFrameLocks noGrp="1"/>
          </p:cNvGraphicFramePr>
          <p:nvPr>
            <p:extLst>
              <p:ext uri="{D42A27DB-BD31-4B8C-83A1-F6EECF244321}">
                <p14:modId xmlns:p14="http://schemas.microsoft.com/office/powerpoint/2010/main" val="1771229131"/>
              </p:ext>
            </p:extLst>
          </p:nvPr>
        </p:nvGraphicFramePr>
        <p:xfrm>
          <a:off x="4232622" y="2019323"/>
          <a:ext cx="4572000" cy="4572000"/>
        </p:xfrm>
        <a:graphic>
          <a:graphicData uri="http://schemas.openxmlformats.org/drawingml/2006/table">
            <a:tbl>
              <a:tblPr bandRow="1">
                <a:tableStyleId>{5C22544A-7EE6-4342-B048-85BDC9FD1C3A}</a:tableStyleId>
              </a:tblPr>
              <a:tblGrid>
                <a:gridCol w="457200">
                  <a:extLst>
                    <a:ext uri="{9D8B030D-6E8A-4147-A177-3AD203B41FA5}">
                      <a16:colId xmlns:a16="http://schemas.microsoft.com/office/drawing/2014/main" val="99677562"/>
                    </a:ext>
                  </a:extLst>
                </a:gridCol>
                <a:gridCol w="457200">
                  <a:extLst>
                    <a:ext uri="{9D8B030D-6E8A-4147-A177-3AD203B41FA5}">
                      <a16:colId xmlns:a16="http://schemas.microsoft.com/office/drawing/2014/main" val="4136002263"/>
                    </a:ext>
                  </a:extLst>
                </a:gridCol>
                <a:gridCol w="457200">
                  <a:extLst>
                    <a:ext uri="{9D8B030D-6E8A-4147-A177-3AD203B41FA5}">
                      <a16:colId xmlns:a16="http://schemas.microsoft.com/office/drawing/2014/main" val="2355722903"/>
                    </a:ext>
                  </a:extLst>
                </a:gridCol>
                <a:gridCol w="457200">
                  <a:extLst>
                    <a:ext uri="{9D8B030D-6E8A-4147-A177-3AD203B41FA5}">
                      <a16:colId xmlns:a16="http://schemas.microsoft.com/office/drawing/2014/main" val="2036848944"/>
                    </a:ext>
                  </a:extLst>
                </a:gridCol>
                <a:gridCol w="457200">
                  <a:extLst>
                    <a:ext uri="{9D8B030D-6E8A-4147-A177-3AD203B41FA5}">
                      <a16:colId xmlns:a16="http://schemas.microsoft.com/office/drawing/2014/main" val="1861206213"/>
                    </a:ext>
                  </a:extLst>
                </a:gridCol>
                <a:gridCol w="457200">
                  <a:extLst>
                    <a:ext uri="{9D8B030D-6E8A-4147-A177-3AD203B41FA5}">
                      <a16:colId xmlns:a16="http://schemas.microsoft.com/office/drawing/2014/main" val="1893426424"/>
                    </a:ext>
                  </a:extLst>
                </a:gridCol>
                <a:gridCol w="457200">
                  <a:extLst>
                    <a:ext uri="{9D8B030D-6E8A-4147-A177-3AD203B41FA5}">
                      <a16:colId xmlns:a16="http://schemas.microsoft.com/office/drawing/2014/main" val="3408667606"/>
                    </a:ext>
                  </a:extLst>
                </a:gridCol>
                <a:gridCol w="457200">
                  <a:extLst>
                    <a:ext uri="{9D8B030D-6E8A-4147-A177-3AD203B41FA5}">
                      <a16:colId xmlns:a16="http://schemas.microsoft.com/office/drawing/2014/main" val="2875092713"/>
                    </a:ext>
                  </a:extLst>
                </a:gridCol>
                <a:gridCol w="457200">
                  <a:extLst>
                    <a:ext uri="{9D8B030D-6E8A-4147-A177-3AD203B41FA5}">
                      <a16:colId xmlns:a16="http://schemas.microsoft.com/office/drawing/2014/main" val="2064690426"/>
                    </a:ext>
                  </a:extLst>
                </a:gridCol>
                <a:gridCol w="457200">
                  <a:extLst>
                    <a:ext uri="{9D8B030D-6E8A-4147-A177-3AD203B41FA5}">
                      <a16:colId xmlns:a16="http://schemas.microsoft.com/office/drawing/2014/main" val="1967440974"/>
                    </a:ext>
                  </a:extLst>
                </a:gridCol>
              </a:tblGrid>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4069906408"/>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2948801090"/>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980491017"/>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704335708"/>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79176611"/>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733452115"/>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742912456"/>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727229377"/>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3114304116"/>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3880751949"/>
                  </a:ext>
                </a:extLst>
              </a:tr>
            </a:tbl>
          </a:graphicData>
        </a:graphic>
      </p:graphicFrame>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D977540B-2E74-82FA-206F-57D4CC3C5BA1}"/>
                  </a:ext>
                </a:extLst>
              </p14:cNvPr>
              <p14:cNvContentPartPr/>
              <p14:nvPr/>
            </p14:nvContentPartPr>
            <p14:xfrm>
              <a:off x="6054328" y="2483015"/>
              <a:ext cx="360" cy="360"/>
            </p14:xfrm>
          </p:contentPart>
        </mc:Choice>
        <mc:Fallback xmlns="">
          <p:pic>
            <p:nvPicPr>
              <p:cNvPr id="4" name="Ink 3">
                <a:extLst>
                  <a:ext uri="{FF2B5EF4-FFF2-40B4-BE49-F238E27FC236}">
                    <a16:creationId xmlns:a16="http://schemas.microsoft.com/office/drawing/2014/main" id="{D977540B-2E74-82FA-206F-57D4CC3C5BA1}"/>
                  </a:ext>
                </a:extLst>
              </p:cNvPr>
              <p:cNvPicPr/>
              <p:nvPr/>
            </p:nvPicPr>
            <p:blipFill>
              <a:blip r:embed="rId3"/>
              <a:stretch>
                <a:fillRect/>
              </a:stretch>
            </p:blipFill>
            <p:spPr>
              <a:xfrm>
                <a:off x="5991328" y="242001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9CF42E0D-1598-0998-A176-1EF0FC4AF97C}"/>
                  </a:ext>
                </a:extLst>
              </p14:cNvPr>
              <p14:cNvContentPartPr/>
              <p14:nvPr/>
            </p14:nvContentPartPr>
            <p14:xfrm>
              <a:off x="4697128" y="2916095"/>
              <a:ext cx="360" cy="360"/>
            </p14:xfrm>
          </p:contentPart>
        </mc:Choice>
        <mc:Fallback xmlns="">
          <p:pic>
            <p:nvPicPr>
              <p:cNvPr id="5" name="Ink 4">
                <a:extLst>
                  <a:ext uri="{FF2B5EF4-FFF2-40B4-BE49-F238E27FC236}">
                    <a16:creationId xmlns:a16="http://schemas.microsoft.com/office/drawing/2014/main" id="{9CF42E0D-1598-0998-A176-1EF0FC4AF97C}"/>
                  </a:ext>
                </a:extLst>
              </p:cNvPr>
              <p:cNvPicPr/>
              <p:nvPr/>
            </p:nvPicPr>
            <p:blipFill>
              <a:blip r:embed="rId3"/>
              <a:stretch>
                <a:fillRect/>
              </a:stretch>
            </p:blipFill>
            <p:spPr>
              <a:xfrm>
                <a:off x="4634488" y="285345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3" name="Ink 32">
                <a:extLst>
                  <a:ext uri="{FF2B5EF4-FFF2-40B4-BE49-F238E27FC236}">
                    <a16:creationId xmlns:a16="http://schemas.microsoft.com/office/drawing/2014/main" id="{F67EBC72-FC98-171C-1446-D85E89636198}"/>
                  </a:ext>
                </a:extLst>
              </p14:cNvPr>
              <p14:cNvContentPartPr/>
              <p14:nvPr/>
            </p14:nvContentPartPr>
            <p14:xfrm>
              <a:off x="6988168" y="3416495"/>
              <a:ext cx="360" cy="360"/>
            </p14:xfrm>
          </p:contentPart>
        </mc:Choice>
        <mc:Fallback xmlns="">
          <p:pic>
            <p:nvPicPr>
              <p:cNvPr id="33" name="Ink 32">
                <a:extLst>
                  <a:ext uri="{FF2B5EF4-FFF2-40B4-BE49-F238E27FC236}">
                    <a16:creationId xmlns:a16="http://schemas.microsoft.com/office/drawing/2014/main" id="{F67EBC72-FC98-171C-1446-D85E89636198}"/>
                  </a:ext>
                </a:extLst>
              </p:cNvPr>
              <p:cNvPicPr/>
              <p:nvPr/>
            </p:nvPicPr>
            <p:blipFill>
              <a:blip r:embed="rId3"/>
              <a:stretch>
                <a:fillRect/>
              </a:stretch>
            </p:blipFill>
            <p:spPr>
              <a:xfrm>
                <a:off x="6925168" y="335385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4" name="Ink 33">
                <a:extLst>
                  <a:ext uri="{FF2B5EF4-FFF2-40B4-BE49-F238E27FC236}">
                    <a16:creationId xmlns:a16="http://schemas.microsoft.com/office/drawing/2014/main" id="{49B9DD61-B65F-0F55-9138-16144523B54E}"/>
                  </a:ext>
                </a:extLst>
              </p14:cNvPr>
              <p14:cNvContentPartPr/>
              <p14:nvPr/>
            </p14:nvContentPartPr>
            <p14:xfrm>
              <a:off x="5149648" y="5707535"/>
              <a:ext cx="360" cy="360"/>
            </p14:xfrm>
          </p:contentPart>
        </mc:Choice>
        <mc:Fallback xmlns="">
          <p:pic>
            <p:nvPicPr>
              <p:cNvPr id="34" name="Ink 33">
                <a:extLst>
                  <a:ext uri="{FF2B5EF4-FFF2-40B4-BE49-F238E27FC236}">
                    <a16:creationId xmlns:a16="http://schemas.microsoft.com/office/drawing/2014/main" id="{49B9DD61-B65F-0F55-9138-16144523B54E}"/>
                  </a:ext>
                </a:extLst>
              </p:cNvPr>
              <p:cNvPicPr/>
              <p:nvPr/>
            </p:nvPicPr>
            <p:blipFill>
              <a:blip r:embed="rId3"/>
              <a:stretch>
                <a:fillRect/>
              </a:stretch>
            </p:blipFill>
            <p:spPr>
              <a:xfrm>
                <a:off x="5086648" y="564453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5" name="Ink 34">
                <a:extLst>
                  <a:ext uri="{FF2B5EF4-FFF2-40B4-BE49-F238E27FC236}">
                    <a16:creationId xmlns:a16="http://schemas.microsoft.com/office/drawing/2014/main" id="{C1D200B8-E71D-0948-B4D2-CFF49E08C966}"/>
                  </a:ext>
                </a:extLst>
              </p14:cNvPr>
              <p14:cNvContentPartPr/>
              <p14:nvPr/>
            </p14:nvContentPartPr>
            <p14:xfrm>
              <a:off x="5139568" y="2021495"/>
              <a:ext cx="360" cy="360"/>
            </p14:xfrm>
          </p:contentPart>
        </mc:Choice>
        <mc:Fallback xmlns="">
          <p:pic>
            <p:nvPicPr>
              <p:cNvPr id="35" name="Ink 34">
                <a:extLst>
                  <a:ext uri="{FF2B5EF4-FFF2-40B4-BE49-F238E27FC236}">
                    <a16:creationId xmlns:a16="http://schemas.microsoft.com/office/drawing/2014/main" id="{C1D200B8-E71D-0948-B4D2-CFF49E08C966}"/>
                  </a:ext>
                </a:extLst>
              </p:cNvPr>
              <p:cNvPicPr/>
              <p:nvPr/>
            </p:nvPicPr>
            <p:blipFill>
              <a:blip r:embed="rId3"/>
              <a:stretch>
                <a:fillRect/>
              </a:stretch>
            </p:blipFill>
            <p:spPr>
              <a:xfrm>
                <a:off x="5076928" y="195849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6" name="Ink 35">
                <a:extLst>
                  <a:ext uri="{FF2B5EF4-FFF2-40B4-BE49-F238E27FC236}">
                    <a16:creationId xmlns:a16="http://schemas.microsoft.com/office/drawing/2014/main" id="{BBC6A742-8D25-7E19-4D65-329768BC2708}"/>
                  </a:ext>
                </a:extLst>
              </p14:cNvPr>
              <p14:cNvContentPartPr/>
              <p14:nvPr/>
            </p14:nvContentPartPr>
            <p14:xfrm>
              <a:off x="7420888" y="4302455"/>
              <a:ext cx="360" cy="360"/>
            </p14:xfrm>
          </p:contentPart>
        </mc:Choice>
        <mc:Fallback xmlns="">
          <p:pic>
            <p:nvPicPr>
              <p:cNvPr id="36" name="Ink 35">
                <a:extLst>
                  <a:ext uri="{FF2B5EF4-FFF2-40B4-BE49-F238E27FC236}">
                    <a16:creationId xmlns:a16="http://schemas.microsoft.com/office/drawing/2014/main" id="{BBC6A742-8D25-7E19-4D65-329768BC2708}"/>
                  </a:ext>
                </a:extLst>
              </p:cNvPr>
              <p:cNvPicPr/>
              <p:nvPr/>
            </p:nvPicPr>
            <p:blipFill>
              <a:blip r:embed="rId3"/>
              <a:stretch>
                <a:fillRect/>
              </a:stretch>
            </p:blipFill>
            <p:spPr>
              <a:xfrm>
                <a:off x="7357888" y="423945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7" name="Ink 36">
                <a:extLst>
                  <a:ext uri="{FF2B5EF4-FFF2-40B4-BE49-F238E27FC236}">
                    <a16:creationId xmlns:a16="http://schemas.microsoft.com/office/drawing/2014/main" id="{EB98F547-C99D-B999-D545-CAA5C5E40A82}"/>
                  </a:ext>
                </a:extLst>
              </p14:cNvPr>
              <p14:cNvContentPartPr/>
              <p14:nvPr/>
            </p14:nvContentPartPr>
            <p14:xfrm>
              <a:off x="8364088" y="2926175"/>
              <a:ext cx="360" cy="360"/>
            </p14:xfrm>
          </p:contentPart>
        </mc:Choice>
        <mc:Fallback xmlns="">
          <p:pic>
            <p:nvPicPr>
              <p:cNvPr id="37" name="Ink 36">
                <a:extLst>
                  <a:ext uri="{FF2B5EF4-FFF2-40B4-BE49-F238E27FC236}">
                    <a16:creationId xmlns:a16="http://schemas.microsoft.com/office/drawing/2014/main" id="{EB98F547-C99D-B999-D545-CAA5C5E40A82}"/>
                  </a:ext>
                </a:extLst>
              </p:cNvPr>
              <p:cNvPicPr/>
              <p:nvPr/>
            </p:nvPicPr>
            <p:blipFill>
              <a:blip r:embed="rId3"/>
              <a:stretch>
                <a:fillRect/>
              </a:stretch>
            </p:blipFill>
            <p:spPr>
              <a:xfrm>
                <a:off x="8301448" y="286317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8" name="Ink 37">
                <a:extLst>
                  <a:ext uri="{FF2B5EF4-FFF2-40B4-BE49-F238E27FC236}">
                    <a16:creationId xmlns:a16="http://schemas.microsoft.com/office/drawing/2014/main" id="{AACD79B6-6F4E-7B10-F443-BC261CC6EE24}"/>
                  </a:ext>
                </a:extLst>
              </p14:cNvPr>
              <p14:cNvContentPartPr/>
              <p14:nvPr/>
            </p14:nvContentPartPr>
            <p14:xfrm>
              <a:off x="4668328" y="5235935"/>
              <a:ext cx="360" cy="360"/>
            </p14:xfrm>
          </p:contentPart>
        </mc:Choice>
        <mc:Fallback xmlns="">
          <p:pic>
            <p:nvPicPr>
              <p:cNvPr id="38" name="Ink 37">
                <a:extLst>
                  <a:ext uri="{FF2B5EF4-FFF2-40B4-BE49-F238E27FC236}">
                    <a16:creationId xmlns:a16="http://schemas.microsoft.com/office/drawing/2014/main" id="{AACD79B6-6F4E-7B10-F443-BC261CC6EE24}"/>
                  </a:ext>
                </a:extLst>
              </p:cNvPr>
              <p:cNvPicPr/>
              <p:nvPr/>
            </p:nvPicPr>
            <p:blipFill>
              <a:blip r:embed="rId3"/>
              <a:stretch>
                <a:fillRect/>
              </a:stretch>
            </p:blipFill>
            <p:spPr>
              <a:xfrm>
                <a:off x="4605328" y="517329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9" name="Ink 38">
                <a:extLst>
                  <a:ext uri="{FF2B5EF4-FFF2-40B4-BE49-F238E27FC236}">
                    <a16:creationId xmlns:a16="http://schemas.microsoft.com/office/drawing/2014/main" id="{DA8F7E99-FC22-E040-ECC2-2BDA1B25A014}"/>
                  </a:ext>
                </a:extLst>
              </p14:cNvPr>
              <p14:cNvContentPartPr/>
              <p14:nvPr/>
            </p14:nvContentPartPr>
            <p14:xfrm>
              <a:off x="6083128" y="6140615"/>
              <a:ext cx="360" cy="360"/>
            </p14:xfrm>
          </p:contentPart>
        </mc:Choice>
        <mc:Fallback xmlns="">
          <p:pic>
            <p:nvPicPr>
              <p:cNvPr id="39" name="Ink 38">
                <a:extLst>
                  <a:ext uri="{FF2B5EF4-FFF2-40B4-BE49-F238E27FC236}">
                    <a16:creationId xmlns:a16="http://schemas.microsoft.com/office/drawing/2014/main" id="{DA8F7E99-FC22-E040-ECC2-2BDA1B25A014}"/>
                  </a:ext>
                </a:extLst>
              </p:cNvPr>
              <p:cNvPicPr/>
              <p:nvPr/>
            </p:nvPicPr>
            <p:blipFill>
              <a:blip r:embed="rId3"/>
              <a:stretch>
                <a:fillRect/>
              </a:stretch>
            </p:blipFill>
            <p:spPr>
              <a:xfrm>
                <a:off x="6020488" y="607797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0" name="Ink 39">
                <a:extLst>
                  <a:ext uri="{FF2B5EF4-FFF2-40B4-BE49-F238E27FC236}">
                    <a16:creationId xmlns:a16="http://schemas.microsoft.com/office/drawing/2014/main" id="{306F18A2-5EF4-1330-10E2-2975211D4296}"/>
                  </a:ext>
                </a:extLst>
              </p14:cNvPr>
              <p14:cNvContentPartPr/>
              <p14:nvPr/>
            </p14:nvContentPartPr>
            <p14:xfrm>
              <a:off x="4697128" y="2463935"/>
              <a:ext cx="360" cy="360"/>
            </p14:xfrm>
          </p:contentPart>
        </mc:Choice>
        <mc:Fallback xmlns="">
          <p:pic>
            <p:nvPicPr>
              <p:cNvPr id="40" name="Ink 39">
                <a:extLst>
                  <a:ext uri="{FF2B5EF4-FFF2-40B4-BE49-F238E27FC236}">
                    <a16:creationId xmlns:a16="http://schemas.microsoft.com/office/drawing/2014/main" id="{306F18A2-5EF4-1330-10E2-2975211D4296}"/>
                  </a:ext>
                </a:extLst>
              </p:cNvPr>
              <p:cNvPicPr/>
              <p:nvPr/>
            </p:nvPicPr>
            <p:blipFill>
              <a:blip r:embed="rId3"/>
              <a:stretch>
                <a:fillRect/>
              </a:stretch>
            </p:blipFill>
            <p:spPr>
              <a:xfrm>
                <a:off x="4634488" y="2400935"/>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41" name="Ink 40">
                <a:extLst>
                  <a:ext uri="{FF2B5EF4-FFF2-40B4-BE49-F238E27FC236}">
                    <a16:creationId xmlns:a16="http://schemas.microsoft.com/office/drawing/2014/main" id="{0D7198E0-0A15-AAB3-AB7B-69B6DDF914A9}"/>
                  </a:ext>
                </a:extLst>
              </p14:cNvPr>
              <p14:cNvContentPartPr/>
              <p14:nvPr/>
            </p14:nvContentPartPr>
            <p14:xfrm>
              <a:off x="6525928" y="4773695"/>
              <a:ext cx="360" cy="360"/>
            </p14:xfrm>
          </p:contentPart>
        </mc:Choice>
        <mc:Fallback xmlns="">
          <p:pic>
            <p:nvPicPr>
              <p:cNvPr id="41" name="Ink 40">
                <a:extLst>
                  <a:ext uri="{FF2B5EF4-FFF2-40B4-BE49-F238E27FC236}">
                    <a16:creationId xmlns:a16="http://schemas.microsoft.com/office/drawing/2014/main" id="{0D7198E0-0A15-AAB3-AB7B-69B6DDF914A9}"/>
                  </a:ext>
                </a:extLst>
              </p:cNvPr>
              <p:cNvPicPr/>
              <p:nvPr/>
            </p:nvPicPr>
            <p:blipFill>
              <a:blip r:embed="rId3"/>
              <a:stretch>
                <a:fillRect/>
              </a:stretch>
            </p:blipFill>
            <p:spPr>
              <a:xfrm>
                <a:off x="6462928" y="4711055"/>
                <a:ext cx="126000" cy="126000"/>
              </a:xfrm>
              <a:prstGeom prst="rect">
                <a:avLst/>
              </a:prstGeom>
            </p:spPr>
          </p:pic>
        </mc:Fallback>
      </mc:AlternateContent>
      <p:sp>
        <p:nvSpPr>
          <p:cNvPr id="43" name="Rectangle 42">
            <a:extLst>
              <a:ext uri="{FF2B5EF4-FFF2-40B4-BE49-F238E27FC236}">
                <a16:creationId xmlns:a16="http://schemas.microsoft.com/office/drawing/2014/main" id="{296B1AAD-8208-8424-4274-44CC2A4CA626}"/>
              </a:ext>
            </a:extLst>
          </p:cNvPr>
          <p:cNvSpPr/>
          <p:nvPr/>
        </p:nvSpPr>
        <p:spPr>
          <a:xfrm>
            <a:off x="5611528" y="3840480"/>
            <a:ext cx="1809720" cy="93177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14">
            <p14:nvContentPartPr>
              <p14:cNvPr id="42" name="Ink 41">
                <a:extLst>
                  <a:ext uri="{FF2B5EF4-FFF2-40B4-BE49-F238E27FC236}">
                    <a16:creationId xmlns:a16="http://schemas.microsoft.com/office/drawing/2014/main" id="{C47CA098-35B9-F02B-DDE5-89679DB6752D}"/>
                  </a:ext>
                </a:extLst>
              </p14:cNvPr>
              <p14:cNvContentPartPr/>
              <p14:nvPr/>
            </p14:nvContentPartPr>
            <p14:xfrm>
              <a:off x="7873048" y="2463935"/>
              <a:ext cx="360" cy="360"/>
            </p14:xfrm>
          </p:contentPart>
        </mc:Choice>
        <mc:Fallback xmlns="">
          <p:pic>
            <p:nvPicPr>
              <p:cNvPr id="42" name="Ink 41">
                <a:extLst>
                  <a:ext uri="{FF2B5EF4-FFF2-40B4-BE49-F238E27FC236}">
                    <a16:creationId xmlns:a16="http://schemas.microsoft.com/office/drawing/2014/main" id="{C47CA098-35B9-F02B-DDE5-89679DB6752D}"/>
                  </a:ext>
                </a:extLst>
              </p:cNvPr>
              <p:cNvPicPr/>
              <p:nvPr/>
            </p:nvPicPr>
            <p:blipFill>
              <a:blip r:embed="rId3"/>
              <a:stretch>
                <a:fillRect/>
              </a:stretch>
            </p:blipFill>
            <p:spPr>
              <a:xfrm>
                <a:off x="7810408" y="2400935"/>
                <a:ext cx="126000" cy="126000"/>
              </a:xfrm>
              <a:prstGeom prst="rect">
                <a:avLst/>
              </a:prstGeom>
            </p:spPr>
          </p:pic>
        </mc:Fallback>
      </mc:AlternateContent>
    </p:spTree>
    <p:extLst>
      <p:ext uri="{BB962C8B-B14F-4D97-AF65-F5344CB8AC3E}">
        <p14:creationId xmlns:p14="http://schemas.microsoft.com/office/powerpoint/2010/main" val="28668243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vi-VN"/>
              <a:t>ỨNG DỤNG</a:t>
            </a:r>
            <a:endParaRPr lang="en-US"/>
          </a:p>
        </p:txBody>
      </p:sp>
    </p:spTree>
    <p:extLst>
      <p:ext uri="{BB962C8B-B14F-4D97-AF65-F5344CB8AC3E}">
        <p14:creationId xmlns:p14="http://schemas.microsoft.com/office/powerpoint/2010/main" val="412846542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Bài</a:t>
            </a:r>
            <a:r>
              <a:rPr lang="en-US"/>
              <a:t> </a:t>
            </a:r>
            <a:r>
              <a:rPr lang="en-US" err="1"/>
              <a:t>toán</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92259" y="1690688"/>
            <a:ext cx="9001822" cy="1067902"/>
          </a:xfrm>
        </p:spPr>
        <p:txBody>
          <a:bodyPr/>
          <a:lstStyle/>
          <a:p>
            <a:pPr algn="ctr"/>
            <a:r>
              <a:rPr lang="en-US" sz="2400"/>
              <a:t>K-Nearest </a:t>
            </a:r>
            <a:r>
              <a:rPr lang="en-US" sz="2400" err="1"/>
              <a:t>Neighbour</a:t>
            </a:r>
            <a:r>
              <a:rPr lang="en-US" sz="2400"/>
              <a:t> Search (KNN)</a:t>
            </a:r>
          </a:p>
          <a:p>
            <a:pPr algn="ctr"/>
            <a:r>
              <a:rPr lang="en-US" sz="2400">
                <a:solidFill>
                  <a:schemeClr val="bg1"/>
                </a:solidFill>
              </a:rPr>
              <a:t>Tìm k điểm gần nhất</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63</a:t>
            </a:fld>
            <a:endParaRPr lang="en-US"/>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A42953DC-A56C-4F38-8948-1F31EA57D9F5}"/>
                  </a:ext>
                </a:extLst>
              </p:cNvPr>
              <p:cNvSpPr txBox="1"/>
              <p:nvPr/>
            </p:nvSpPr>
            <p:spPr>
              <a:xfrm>
                <a:off x="1063970" y="2961480"/>
                <a:ext cx="10209402" cy="871585"/>
              </a:xfrm>
              <a:prstGeom prst="rect">
                <a:avLst/>
              </a:prstGeom>
              <a:noFill/>
            </p:spPr>
            <p:txBody>
              <a:bodyPr wrap="square" rtlCol="0">
                <a:spAutoFit/>
              </a:bodyPr>
              <a:lstStyle/>
              <a:p>
                <a:pPr>
                  <a:lnSpc>
                    <a:spcPct val="150000"/>
                  </a:lnSpc>
                </a:pPr>
                <a:r>
                  <a:rPr lang="en-US" b="1" u="sng">
                    <a:solidFill>
                      <a:schemeClr val="bg1"/>
                    </a:solidFill>
                  </a:rPr>
                  <a:t>Bài toán: </a:t>
                </a:r>
                <a:r>
                  <a:rPr lang="en-US">
                    <a:solidFill>
                      <a:schemeClr val="bg1"/>
                    </a:solidFill>
                  </a:rPr>
                  <a:t>Trong không gian </a:t>
                </a:r>
                <a14:m>
                  <m:oMath xmlns:m="http://schemas.openxmlformats.org/officeDocument/2006/math">
                    <m:r>
                      <a:rPr lang="en-US" b="0" i="1" smtClean="0">
                        <a:solidFill>
                          <a:schemeClr val="bg1"/>
                        </a:solidFill>
                        <a:latin typeface="Cambria Math" panose="02040503050406030204" pitchFamily="18" charset="0"/>
                      </a:rPr>
                      <m:t>𝐾</m:t>
                    </m:r>
                  </m:oMath>
                </a14:m>
                <a:r>
                  <a:rPr lang="en-US">
                    <a:solidFill>
                      <a:schemeClr val="bg1"/>
                    </a:solidFill>
                  </a:rPr>
                  <a:t> chiều, cho một tập các điểm </a:t>
                </a:r>
                <a14:m>
                  <m:oMath xmlns:m="http://schemas.openxmlformats.org/officeDocument/2006/math">
                    <m:r>
                      <a:rPr lang="en-US" b="0" i="1" smtClean="0">
                        <a:solidFill>
                          <a:schemeClr val="bg1"/>
                        </a:solidFill>
                        <a:latin typeface="Cambria Math" panose="02040503050406030204" pitchFamily="18" charset="0"/>
                      </a:rPr>
                      <m:t>𝑆</m:t>
                    </m:r>
                    <m:r>
                      <a:rPr lang="en-US" b="0" i="1" smtClean="0">
                        <a:solidFill>
                          <a:schemeClr val="bg1"/>
                        </a:solidFill>
                        <a:latin typeface="Cambria Math" panose="02040503050406030204" pitchFamily="18" charset="0"/>
                      </a:rPr>
                      <m:t>=</m:t>
                    </m:r>
                    <m:d>
                      <m:dPr>
                        <m:begChr m:val="{"/>
                        <m:endChr m:val="}"/>
                        <m:ctrlPr>
                          <a:rPr lang="en-US" b="0" i="1" smtClean="0">
                            <a:solidFill>
                              <a:schemeClr val="bg1"/>
                            </a:solidFill>
                            <a:latin typeface="Cambria Math" panose="02040503050406030204" pitchFamily="18" charset="0"/>
                          </a:rPr>
                        </m:ctrlPr>
                      </m:dPr>
                      <m:e>
                        <m:sSub>
                          <m:sSubPr>
                            <m:ctrlPr>
                              <a:rPr lang="en-US" b="0" i="1" smtClean="0">
                                <a:solidFill>
                                  <a:schemeClr val="bg1"/>
                                </a:solidFill>
                                <a:latin typeface="Cambria Math" panose="02040503050406030204" pitchFamily="18" charset="0"/>
                              </a:rPr>
                            </m:ctrlPr>
                          </m:sSubPr>
                          <m:e>
                            <m:r>
                              <a:rPr lang="en-US" b="0" i="1" smtClean="0">
                                <a:solidFill>
                                  <a:schemeClr val="bg1"/>
                                </a:solidFill>
                                <a:latin typeface="Cambria Math" panose="02040503050406030204" pitchFamily="18" charset="0"/>
                              </a:rPr>
                              <m:t>𝑆</m:t>
                            </m:r>
                          </m:e>
                          <m:sub>
                            <m:r>
                              <a:rPr lang="en-US" b="0" i="1" smtClean="0">
                                <a:solidFill>
                                  <a:schemeClr val="bg1"/>
                                </a:solidFill>
                                <a:latin typeface="Cambria Math" panose="02040503050406030204" pitchFamily="18" charset="0"/>
                              </a:rPr>
                              <m:t>1</m:t>
                            </m:r>
                          </m:sub>
                        </m:sSub>
                        <m:r>
                          <a:rPr lang="en-US" b="0" i="1" smtClean="0">
                            <a:solidFill>
                              <a:schemeClr val="bg1"/>
                            </a:solidFill>
                            <a:latin typeface="Cambria Math" panose="02040503050406030204" pitchFamily="18" charset="0"/>
                          </a:rPr>
                          <m:t>, </m:t>
                        </m:r>
                        <m:sSub>
                          <m:sSubPr>
                            <m:ctrlPr>
                              <a:rPr lang="en-US" b="0" i="1" smtClean="0">
                                <a:solidFill>
                                  <a:schemeClr val="bg1"/>
                                </a:solidFill>
                                <a:latin typeface="Cambria Math" panose="02040503050406030204" pitchFamily="18" charset="0"/>
                              </a:rPr>
                            </m:ctrlPr>
                          </m:sSubPr>
                          <m:e>
                            <m:r>
                              <a:rPr lang="en-US" b="0" i="1" smtClean="0">
                                <a:solidFill>
                                  <a:schemeClr val="bg1"/>
                                </a:solidFill>
                                <a:latin typeface="Cambria Math" panose="02040503050406030204" pitchFamily="18" charset="0"/>
                              </a:rPr>
                              <m:t>𝑆</m:t>
                            </m:r>
                          </m:e>
                          <m:sub>
                            <m:r>
                              <a:rPr lang="en-US" b="0" i="1" smtClean="0">
                                <a:solidFill>
                                  <a:schemeClr val="bg1"/>
                                </a:solidFill>
                                <a:latin typeface="Cambria Math" panose="02040503050406030204" pitchFamily="18" charset="0"/>
                              </a:rPr>
                              <m:t>2</m:t>
                            </m:r>
                          </m:sub>
                        </m:sSub>
                        <m:r>
                          <a:rPr lang="en-US" b="0" i="1" smtClean="0">
                            <a:solidFill>
                              <a:schemeClr val="bg1"/>
                            </a:solidFill>
                            <a:latin typeface="Cambria Math" panose="02040503050406030204" pitchFamily="18" charset="0"/>
                          </a:rPr>
                          <m:t>,</m:t>
                        </m:r>
                        <m:sSub>
                          <m:sSubPr>
                            <m:ctrlPr>
                              <a:rPr lang="en-US" b="0" i="1" smtClean="0">
                                <a:solidFill>
                                  <a:schemeClr val="bg1"/>
                                </a:solidFill>
                                <a:latin typeface="Cambria Math" panose="02040503050406030204" pitchFamily="18" charset="0"/>
                              </a:rPr>
                            </m:ctrlPr>
                          </m:sSubPr>
                          <m:e>
                            <m:r>
                              <a:rPr lang="en-US" b="0" i="1" smtClean="0">
                                <a:solidFill>
                                  <a:schemeClr val="bg1"/>
                                </a:solidFill>
                                <a:latin typeface="Cambria Math" panose="02040503050406030204" pitchFamily="18" charset="0"/>
                              </a:rPr>
                              <m:t>𝑆</m:t>
                            </m:r>
                          </m:e>
                          <m:sub>
                            <m:r>
                              <a:rPr lang="en-US" b="0" i="1" smtClean="0">
                                <a:solidFill>
                                  <a:schemeClr val="bg1"/>
                                </a:solidFill>
                                <a:latin typeface="Cambria Math" panose="02040503050406030204" pitchFamily="18" charset="0"/>
                              </a:rPr>
                              <m:t>3</m:t>
                            </m:r>
                          </m:sub>
                        </m:sSub>
                        <m:r>
                          <a:rPr lang="en-US" b="0" i="1" smtClean="0">
                            <a:solidFill>
                              <a:schemeClr val="bg1"/>
                            </a:solidFill>
                            <a:latin typeface="Cambria Math" panose="02040503050406030204" pitchFamily="18" charset="0"/>
                          </a:rPr>
                          <m:t>,…, </m:t>
                        </m:r>
                        <m:sSub>
                          <m:sSubPr>
                            <m:ctrlPr>
                              <a:rPr lang="en-US" b="0" i="1" smtClean="0">
                                <a:solidFill>
                                  <a:schemeClr val="bg1"/>
                                </a:solidFill>
                                <a:latin typeface="Cambria Math" panose="02040503050406030204" pitchFamily="18" charset="0"/>
                              </a:rPr>
                            </m:ctrlPr>
                          </m:sSubPr>
                          <m:e>
                            <m:r>
                              <a:rPr lang="en-US" b="0" i="1" smtClean="0">
                                <a:solidFill>
                                  <a:schemeClr val="bg1"/>
                                </a:solidFill>
                                <a:latin typeface="Cambria Math" panose="02040503050406030204" pitchFamily="18" charset="0"/>
                              </a:rPr>
                              <m:t>𝑆</m:t>
                            </m:r>
                          </m:e>
                          <m:sub>
                            <m:r>
                              <a:rPr lang="en-US" b="0" i="1" smtClean="0">
                                <a:solidFill>
                                  <a:schemeClr val="bg1"/>
                                </a:solidFill>
                                <a:latin typeface="Cambria Math" panose="02040503050406030204" pitchFamily="18" charset="0"/>
                              </a:rPr>
                              <m:t>𝑛</m:t>
                            </m:r>
                          </m:sub>
                        </m:sSub>
                      </m:e>
                    </m:d>
                  </m:oMath>
                </a14:m>
                <a:r>
                  <a:rPr lang="en-US">
                    <a:solidFill>
                      <a:schemeClr val="bg1"/>
                    </a:solidFill>
                  </a:rPr>
                  <a:t>, một điểm </a:t>
                </a:r>
                <a14:m>
                  <m:oMath xmlns:m="http://schemas.openxmlformats.org/officeDocument/2006/math">
                    <m:r>
                      <a:rPr lang="en-US" b="0" i="1" smtClean="0">
                        <a:solidFill>
                          <a:schemeClr val="bg1"/>
                        </a:solidFill>
                        <a:latin typeface="Cambria Math" panose="02040503050406030204" pitchFamily="18" charset="0"/>
                      </a:rPr>
                      <m:t>𝑄</m:t>
                    </m:r>
                  </m:oMath>
                </a14:m>
                <a:r>
                  <a:rPr lang="en-US">
                    <a:solidFill>
                      <a:schemeClr val="bg1"/>
                    </a:solidFill>
                  </a:rPr>
                  <a:t> và một số nguyên </a:t>
                </a:r>
                <a14:m>
                  <m:oMath xmlns:m="http://schemas.openxmlformats.org/officeDocument/2006/math">
                    <m:r>
                      <a:rPr lang="en-US" b="0" i="1" smtClean="0">
                        <a:solidFill>
                          <a:schemeClr val="bg1"/>
                        </a:solidFill>
                        <a:latin typeface="Cambria Math" panose="02040503050406030204" pitchFamily="18" charset="0"/>
                      </a:rPr>
                      <m:t>𝑘</m:t>
                    </m:r>
                  </m:oMath>
                </a14:m>
                <a:r>
                  <a:rPr lang="en-US">
                    <a:solidFill>
                      <a:schemeClr val="bg1"/>
                    </a:solidFill>
                  </a:rPr>
                  <a:t> với </a:t>
                </a:r>
                <a14:m>
                  <m:oMath xmlns:m="http://schemas.openxmlformats.org/officeDocument/2006/math">
                    <m:r>
                      <a:rPr lang="en-US" b="0" i="1" smtClean="0">
                        <a:solidFill>
                          <a:schemeClr val="bg1"/>
                        </a:solidFill>
                        <a:latin typeface="Cambria Math" panose="02040503050406030204" pitchFamily="18" charset="0"/>
                      </a:rPr>
                      <m:t>𝑘</m:t>
                    </m:r>
                    <m:r>
                      <a:rPr lang="en-US" b="0" i="1" smtClean="0">
                        <a:solidFill>
                          <a:schemeClr val="bg1"/>
                        </a:solidFill>
                        <a:latin typeface="Cambria Math" panose="02040503050406030204" pitchFamily="18" charset="0"/>
                      </a:rPr>
                      <m:t>&lt;</m:t>
                    </m:r>
                    <m:r>
                      <a:rPr lang="en-US" b="0" i="1" smtClean="0">
                        <a:solidFill>
                          <a:schemeClr val="bg1"/>
                        </a:solidFill>
                        <a:latin typeface="Cambria Math" panose="02040503050406030204" pitchFamily="18" charset="0"/>
                      </a:rPr>
                      <m:t>𝑛</m:t>
                    </m:r>
                  </m:oMath>
                </a14:m>
                <a:r>
                  <a:rPr lang="en-US">
                    <a:solidFill>
                      <a:schemeClr val="bg1"/>
                    </a:solidFill>
                  </a:rPr>
                  <a:t>. Tìm </a:t>
                </a:r>
                <a14:m>
                  <m:oMath xmlns:m="http://schemas.openxmlformats.org/officeDocument/2006/math">
                    <m:r>
                      <a:rPr lang="en-US" b="0" i="1" smtClean="0">
                        <a:solidFill>
                          <a:schemeClr val="bg1"/>
                        </a:solidFill>
                        <a:latin typeface="Cambria Math" panose="02040503050406030204" pitchFamily="18" charset="0"/>
                      </a:rPr>
                      <m:t>𝑘</m:t>
                    </m:r>
                  </m:oMath>
                </a14:m>
                <a:r>
                  <a:rPr lang="en-US">
                    <a:solidFill>
                      <a:schemeClr val="bg1"/>
                    </a:solidFill>
                  </a:rPr>
                  <a:t> điểm trên tập </a:t>
                </a:r>
                <a14:m>
                  <m:oMath xmlns:m="http://schemas.openxmlformats.org/officeDocument/2006/math">
                    <m:r>
                      <a:rPr lang="en-US" b="0" i="1" smtClean="0">
                        <a:solidFill>
                          <a:schemeClr val="bg1"/>
                        </a:solidFill>
                        <a:latin typeface="Cambria Math" panose="02040503050406030204" pitchFamily="18" charset="0"/>
                      </a:rPr>
                      <m:t>𝑆</m:t>
                    </m:r>
                  </m:oMath>
                </a14:m>
                <a:r>
                  <a:rPr lang="en-US">
                    <a:solidFill>
                      <a:schemeClr val="bg1"/>
                    </a:solidFill>
                  </a:rPr>
                  <a:t> có khoảng cách ngắn nhất với điểm </a:t>
                </a:r>
                <a14:m>
                  <m:oMath xmlns:m="http://schemas.openxmlformats.org/officeDocument/2006/math">
                    <m:r>
                      <a:rPr lang="en-US" b="0" i="1" smtClean="0">
                        <a:solidFill>
                          <a:schemeClr val="bg1"/>
                        </a:solidFill>
                        <a:latin typeface="Cambria Math" panose="02040503050406030204" pitchFamily="18" charset="0"/>
                      </a:rPr>
                      <m:t>𝑄</m:t>
                    </m:r>
                  </m:oMath>
                </a14:m>
                <a:r>
                  <a:rPr lang="en-US">
                    <a:solidFill>
                      <a:schemeClr val="bg1"/>
                    </a:solidFill>
                  </a:rPr>
                  <a:t>. </a:t>
                </a:r>
              </a:p>
            </p:txBody>
          </p:sp>
        </mc:Choice>
        <mc:Fallback xmlns="">
          <p:sp>
            <p:nvSpPr>
              <p:cNvPr id="5" name="TextBox 4">
                <a:extLst>
                  <a:ext uri="{FF2B5EF4-FFF2-40B4-BE49-F238E27FC236}">
                    <a16:creationId xmlns:a16="http://schemas.microsoft.com/office/drawing/2014/main" id="{A42953DC-A56C-4F38-8948-1F31EA57D9F5}"/>
                  </a:ext>
                </a:extLst>
              </p:cNvPr>
              <p:cNvSpPr txBox="1">
                <a:spLocks noRot="1" noChangeAspect="1" noMove="1" noResize="1" noEditPoints="1" noAdjustHandles="1" noChangeArrowheads="1" noChangeShapeType="1" noTextEdit="1"/>
              </p:cNvSpPr>
              <p:nvPr/>
            </p:nvSpPr>
            <p:spPr>
              <a:xfrm>
                <a:off x="1063970" y="2961480"/>
                <a:ext cx="10209402" cy="871585"/>
              </a:xfrm>
              <a:prstGeom prst="rect">
                <a:avLst/>
              </a:prstGeom>
              <a:blipFill>
                <a:blip r:embed="rId2"/>
                <a:stretch>
                  <a:fillRect l="-538" r="-538" b="-11189"/>
                </a:stretch>
              </a:blipFill>
            </p:spPr>
            <p:txBody>
              <a:bodyPr/>
              <a:lstStyle/>
              <a:p>
                <a:r>
                  <a:rPr lang="vi-VN">
                    <a:noFill/>
                  </a:rPr>
                  <a:t> </a:t>
                </a:r>
              </a:p>
            </p:txBody>
          </p:sp>
        </mc:Fallback>
      </mc:AlternateContent>
    </p:spTree>
    <p:extLst>
      <p:ext uri="{BB962C8B-B14F-4D97-AF65-F5344CB8AC3E}">
        <p14:creationId xmlns:p14="http://schemas.microsoft.com/office/powerpoint/2010/main" val="4249285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a:t>Naive Approach</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64</a:t>
            </a:fld>
            <a:endParaRPr lang="en-US"/>
          </a:p>
        </p:txBody>
      </p:sp>
      <p:graphicFrame>
        <p:nvGraphicFramePr>
          <p:cNvPr id="8" name="Table 7">
            <a:extLst>
              <a:ext uri="{FF2B5EF4-FFF2-40B4-BE49-F238E27FC236}">
                <a16:creationId xmlns:a16="http://schemas.microsoft.com/office/drawing/2014/main" id="{3DF39A8A-AB07-4989-929B-44C4088A82B7}"/>
              </a:ext>
            </a:extLst>
          </p:cNvPr>
          <p:cNvGraphicFramePr>
            <a:graphicFrameLocks noGrp="1"/>
          </p:cNvGraphicFramePr>
          <p:nvPr>
            <p:extLst>
              <p:ext uri="{D42A27DB-BD31-4B8C-83A1-F6EECF244321}">
                <p14:modId xmlns:p14="http://schemas.microsoft.com/office/powerpoint/2010/main" val="1523101334"/>
              </p:ext>
            </p:extLst>
          </p:nvPr>
        </p:nvGraphicFramePr>
        <p:xfrm>
          <a:off x="3810000" y="1654198"/>
          <a:ext cx="4572000" cy="4572000"/>
        </p:xfrm>
        <a:graphic>
          <a:graphicData uri="http://schemas.openxmlformats.org/drawingml/2006/table">
            <a:tbl>
              <a:tblPr bandRow="1">
                <a:tableStyleId>{5C22544A-7EE6-4342-B048-85BDC9FD1C3A}</a:tableStyleId>
              </a:tblPr>
              <a:tblGrid>
                <a:gridCol w="457200">
                  <a:extLst>
                    <a:ext uri="{9D8B030D-6E8A-4147-A177-3AD203B41FA5}">
                      <a16:colId xmlns:a16="http://schemas.microsoft.com/office/drawing/2014/main" val="99677562"/>
                    </a:ext>
                  </a:extLst>
                </a:gridCol>
                <a:gridCol w="457200">
                  <a:extLst>
                    <a:ext uri="{9D8B030D-6E8A-4147-A177-3AD203B41FA5}">
                      <a16:colId xmlns:a16="http://schemas.microsoft.com/office/drawing/2014/main" val="4136002263"/>
                    </a:ext>
                  </a:extLst>
                </a:gridCol>
                <a:gridCol w="457200">
                  <a:extLst>
                    <a:ext uri="{9D8B030D-6E8A-4147-A177-3AD203B41FA5}">
                      <a16:colId xmlns:a16="http://schemas.microsoft.com/office/drawing/2014/main" val="2355722903"/>
                    </a:ext>
                  </a:extLst>
                </a:gridCol>
                <a:gridCol w="457200">
                  <a:extLst>
                    <a:ext uri="{9D8B030D-6E8A-4147-A177-3AD203B41FA5}">
                      <a16:colId xmlns:a16="http://schemas.microsoft.com/office/drawing/2014/main" val="2036848944"/>
                    </a:ext>
                  </a:extLst>
                </a:gridCol>
                <a:gridCol w="457200">
                  <a:extLst>
                    <a:ext uri="{9D8B030D-6E8A-4147-A177-3AD203B41FA5}">
                      <a16:colId xmlns:a16="http://schemas.microsoft.com/office/drawing/2014/main" val="1861206213"/>
                    </a:ext>
                  </a:extLst>
                </a:gridCol>
                <a:gridCol w="457200">
                  <a:extLst>
                    <a:ext uri="{9D8B030D-6E8A-4147-A177-3AD203B41FA5}">
                      <a16:colId xmlns:a16="http://schemas.microsoft.com/office/drawing/2014/main" val="1893426424"/>
                    </a:ext>
                  </a:extLst>
                </a:gridCol>
                <a:gridCol w="457200">
                  <a:extLst>
                    <a:ext uri="{9D8B030D-6E8A-4147-A177-3AD203B41FA5}">
                      <a16:colId xmlns:a16="http://schemas.microsoft.com/office/drawing/2014/main" val="3408667606"/>
                    </a:ext>
                  </a:extLst>
                </a:gridCol>
                <a:gridCol w="457200">
                  <a:extLst>
                    <a:ext uri="{9D8B030D-6E8A-4147-A177-3AD203B41FA5}">
                      <a16:colId xmlns:a16="http://schemas.microsoft.com/office/drawing/2014/main" val="2875092713"/>
                    </a:ext>
                  </a:extLst>
                </a:gridCol>
                <a:gridCol w="457200">
                  <a:extLst>
                    <a:ext uri="{9D8B030D-6E8A-4147-A177-3AD203B41FA5}">
                      <a16:colId xmlns:a16="http://schemas.microsoft.com/office/drawing/2014/main" val="2064690426"/>
                    </a:ext>
                  </a:extLst>
                </a:gridCol>
                <a:gridCol w="457200">
                  <a:extLst>
                    <a:ext uri="{9D8B030D-6E8A-4147-A177-3AD203B41FA5}">
                      <a16:colId xmlns:a16="http://schemas.microsoft.com/office/drawing/2014/main" val="1967440974"/>
                    </a:ext>
                  </a:extLst>
                </a:gridCol>
              </a:tblGrid>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4069906408"/>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2948801090"/>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980491017"/>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704335708"/>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79176611"/>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733452115"/>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742912456"/>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727229377"/>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3114304116"/>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3880751949"/>
                  </a:ext>
                </a:extLst>
              </a:tr>
            </a:tbl>
          </a:graphicData>
        </a:graphic>
      </p:graphicFrame>
      <mc:AlternateContent xmlns:mc="http://schemas.openxmlformats.org/markup-compatibility/2006">
        <mc:Choice xmlns:p14="http://schemas.microsoft.com/office/powerpoint/2010/main" Requires="p14">
          <p:contentPart p14:bwMode="auto" r:id="rId2">
            <p14:nvContentPartPr>
              <p14:cNvPr id="9" name="Ink 8">
                <a:extLst>
                  <a:ext uri="{FF2B5EF4-FFF2-40B4-BE49-F238E27FC236}">
                    <a16:creationId xmlns:a16="http://schemas.microsoft.com/office/drawing/2014/main" id="{89AA368B-6D96-42B8-BB2C-1AF9D77ACCD6}"/>
                  </a:ext>
                </a:extLst>
              </p14:cNvPr>
              <p14:cNvContentPartPr/>
              <p14:nvPr/>
            </p14:nvContentPartPr>
            <p14:xfrm>
              <a:off x="5631706" y="2117890"/>
              <a:ext cx="360" cy="360"/>
            </p14:xfrm>
          </p:contentPart>
        </mc:Choice>
        <mc:Fallback>
          <p:pic>
            <p:nvPicPr>
              <p:cNvPr id="9" name="Ink 8">
                <a:extLst>
                  <a:ext uri="{FF2B5EF4-FFF2-40B4-BE49-F238E27FC236}">
                    <a16:creationId xmlns:a16="http://schemas.microsoft.com/office/drawing/2014/main" id="{89AA368B-6D96-42B8-BB2C-1AF9D77ACCD6}"/>
                  </a:ext>
                </a:extLst>
              </p:cNvPr>
              <p:cNvPicPr/>
              <p:nvPr/>
            </p:nvPicPr>
            <p:blipFill>
              <a:blip r:embed="rId3"/>
              <a:stretch>
                <a:fillRect/>
              </a:stretch>
            </p:blipFill>
            <p:spPr>
              <a:xfrm>
                <a:off x="5568706" y="205489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0" name="Ink 9">
                <a:extLst>
                  <a:ext uri="{FF2B5EF4-FFF2-40B4-BE49-F238E27FC236}">
                    <a16:creationId xmlns:a16="http://schemas.microsoft.com/office/drawing/2014/main" id="{8128E278-53BD-4C5E-A720-3B138B21DBF6}"/>
                  </a:ext>
                </a:extLst>
              </p14:cNvPr>
              <p14:cNvContentPartPr/>
              <p14:nvPr/>
            </p14:nvContentPartPr>
            <p14:xfrm>
              <a:off x="4274506" y="2550970"/>
              <a:ext cx="360" cy="360"/>
            </p14:xfrm>
          </p:contentPart>
        </mc:Choice>
        <mc:Fallback>
          <p:pic>
            <p:nvPicPr>
              <p:cNvPr id="10" name="Ink 9">
                <a:extLst>
                  <a:ext uri="{FF2B5EF4-FFF2-40B4-BE49-F238E27FC236}">
                    <a16:creationId xmlns:a16="http://schemas.microsoft.com/office/drawing/2014/main" id="{8128E278-53BD-4C5E-A720-3B138B21DBF6}"/>
                  </a:ext>
                </a:extLst>
              </p:cNvPr>
              <p:cNvPicPr/>
              <p:nvPr/>
            </p:nvPicPr>
            <p:blipFill>
              <a:blip r:embed="rId3"/>
              <a:stretch>
                <a:fillRect/>
              </a:stretch>
            </p:blipFill>
            <p:spPr>
              <a:xfrm>
                <a:off x="4211506" y="24879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1" name="Ink 10">
                <a:extLst>
                  <a:ext uri="{FF2B5EF4-FFF2-40B4-BE49-F238E27FC236}">
                    <a16:creationId xmlns:a16="http://schemas.microsoft.com/office/drawing/2014/main" id="{FB2C4E13-A887-4902-B7AE-675F957E0532}"/>
                  </a:ext>
                </a:extLst>
              </p14:cNvPr>
              <p14:cNvContentPartPr/>
              <p14:nvPr/>
            </p14:nvContentPartPr>
            <p14:xfrm>
              <a:off x="6565546" y="3051370"/>
              <a:ext cx="360" cy="360"/>
            </p14:xfrm>
          </p:contentPart>
        </mc:Choice>
        <mc:Fallback>
          <p:pic>
            <p:nvPicPr>
              <p:cNvPr id="11" name="Ink 10">
                <a:extLst>
                  <a:ext uri="{FF2B5EF4-FFF2-40B4-BE49-F238E27FC236}">
                    <a16:creationId xmlns:a16="http://schemas.microsoft.com/office/drawing/2014/main" id="{FB2C4E13-A887-4902-B7AE-675F957E0532}"/>
                  </a:ext>
                </a:extLst>
              </p:cNvPr>
              <p:cNvPicPr/>
              <p:nvPr/>
            </p:nvPicPr>
            <p:blipFill>
              <a:blip r:embed="rId3"/>
              <a:stretch>
                <a:fillRect/>
              </a:stretch>
            </p:blipFill>
            <p:spPr>
              <a:xfrm>
                <a:off x="6502546" y="29883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2" name="Ink 11">
                <a:extLst>
                  <a:ext uri="{FF2B5EF4-FFF2-40B4-BE49-F238E27FC236}">
                    <a16:creationId xmlns:a16="http://schemas.microsoft.com/office/drawing/2014/main" id="{A9F0AE7B-5A07-4667-80EF-B450635B9C8C}"/>
                  </a:ext>
                </a:extLst>
              </p14:cNvPr>
              <p14:cNvContentPartPr/>
              <p14:nvPr/>
            </p14:nvContentPartPr>
            <p14:xfrm>
              <a:off x="4727026" y="5342410"/>
              <a:ext cx="360" cy="360"/>
            </p14:xfrm>
          </p:contentPart>
        </mc:Choice>
        <mc:Fallback>
          <p:pic>
            <p:nvPicPr>
              <p:cNvPr id="12" name="Ink 11">
                <a:extLst>
                  <a:ext uri="{FF2B5EF4-FFF2-40B4-BE49-F238E27FC236}">
                    <a16:creationId xmlns:a16="http://schemas.microsoft.com/office/drawing/2014/main" id="{A9F0AE7B-5A07-4667-80EF-B450635B9C8C}"/>
                  </a:ext>
                </a:extLst>
              </p:cNvPr>
              <p:cNvPicPr/>
              <p:nvPr/>
            </p:nvPicPr>
            <p:blipFill>
              <a:blip r:embed="rId3"/>
              <a:stretch>
                <a:fillRect/>
              </a:stretch>
            </p:blipFill>
            <p:spPr>
              <a:xfrm>
                <a:off x="4664026" y="52794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3" name="Ink 12">
                <a:extLst>
                  <a:ext uri="{FF2B5EF4-FFF2-40B4-BE49-F238E27FC236}">
                    <a16:creationId xmlns:a16="http://schemas.microsoft.com/office/drawing/2014/main" id="{CCA704BE-CB2F-41DF-9BD5-FE1956EC2301}"/>
                  </a:ext>
                </a:extLst>
              </p14:cNvPr>
              <p14:cNvContentPartPr/>
              <p14:nvPr/>
            </p14:nvContentPartPr>
            <p14:xfrm>
              <a:off x="4716946" y="1656370"/>
              <a:ext cx="360" cy="360"/>
            </p14:xfrm>
          </p:contentPart>
        </mc:Choice>
        <mc:Fallback>
          <p:pic>
            <p:nvPicPr>
              <p:cNvPr id="13" name="Ink 12">
                <a:extLst>
                  <a:ext uri="{FF2B5EF4-FFF2-40B4-BE49-F238E27FC236}">
                    <a16:creationId xmlns:a16="http://schemas.microsoft.com/office/drawing/2014/main" id="{CCA704BE-CB2F-41DF-9BD5-FE1956EC2301}"/>
                  </a:ext>
                </a:extLst>
              </p:cNvPr>
              <p:cNvPicPr/>
              <p:nvPr/>
            </p:nvPicPr>
            <p:blipFill>
              <a:blip r:embed="rId3"/>
              <a:stretch>
                <a:fillRect/>
              </a:stretch>
            </p:blipFill>
            <p:spPr>
              <a:xfrm>
                <a:off x="4653946" y="15933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4" name="Ink 13">
                <a:extLst>
                  <a:ext uri="{FF2B5EF4-FFF2-40B4-BE49-F238E27FC236}">
                    <a16:creationId xmlns:a16="http://schemas.microsoft.com/office/drawing/2014/main" id="{949DF083-54D8-49A5-BB82-292DCB832025}"/>
                  </a:ext>
                </a:extLst>
              </p14:cNvPr>
              <p14:cNvContentPartPr/>
              <p14:nvPr/>
            </p14:nvContentPartPr>
            <p14:xfrm>
              <a:off x="6998266" y="3937330"/>
              <a:ext cx="360" cy="360"/>
            </p14:xfrm>
          </p:contentPart>
        </mc:Choice>
        <mc:Fallback>
          <p:pic>
            <p:nvPicPr>
              <p:cNvPr id="14" name="Ink 13">
                <a:extLst>
                  <a:ext uri="{FF2B5EF4-FFF2-40B4-BE49-F238E27FC236}">
                    <a16:creationId xmlns:a16="http://schemas.microsoft.com/office/drawing/2014/main" id="{949DF083-54D8-49A5-BB82-292DCB832025}"/>
                  </a:ext>
                </a:extLst>
              </p:cNvPr>
              <p:cNvPicPr/>
              <p:nvPr/>
            </p:nvPicPr>
            <p:blipFill>
              <a:blip r:embed="rId3"/>
              <a:stretch>
                <a:fillRect/>
              </a:stretch>
            </p:blipFill>
            <p:spPr>
              <a:xfrm>
                <a:off x="6935266" y="387433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5" name="Ink 14">
                <a:extLst>
                  <a:ext uri="{FF2B5EF4-FFF2-40B4-BE49-F238E27FC236}">
                    <a16:creationId xmlns:a16="http://schemas.microsoft.com/office/drawing/2014/main" id="{8B91EBB9-22D7-4943-A89C-8ADECC5DF9D4}"/>
                  </a:ext>
                </a:extLst>
              </p14:cNvPr>
              <p14:cNvContentPartPr/>
              <p14:nvPr/>
            </p14:nvContentPartPr>
            <p14:xfrm>
              <a:off x="7941466" y="2561050"/>
              <a:ext cx="360" cy="360"/>
            </p14:xfrm>
          </p:contentPart>
        </mc:Choice>
        <mc:Fallback>
          <p:pic>
            <p:nvPicPr>
              <p:cNvPr id="15" name="Ink 14">
                <a:extLst>
                  <a:ext uri="{FF2B5EF4-FFF2-40B4-BE49-F238E27FC236}">
                    <a16:creationId xmlns:a16="http://schemas.microsoft.com/office/drawing/2014/main" id="{8B91EBB9-22D7-4943-A89C-8ADECC5DF9D4}"/>
                  </a:ext>
                </a:extLst>
              </p:cNvPr>
              <p:cNvPicPr/>
              <p:nvPr/>
            </p:nvPicPr>
            <p:blipFill>
              <a:blip r:embed="rId3"/>
              <a:stretch>
                <a:fillRect/>
              </a:stretch>
            </p:blipFill>
            <p:spPr>
              <a:xfrm>
                <a:off x="7878466" y="249805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6" name="Ink 15">
                <a:extLst>
                  <a:ext uri="{FF2B5EF4-FFF2-40B4-BE49-F238E27FC236}">
                    <a16:creationId xmlns:a16="http://schemas.microsoft.com/office/drawing/2014/main" id="{EFAD5694-3FB7-4B11-8853-7DEE4B247308}"/>
                  </a:ext>
                </a:extLst>
              </p14:cNvPr>
              <p14:cNvContentPartPr/>
              <p14:nvPr/>
            </p14:nvContentPartPr>
            <p14:xfrm>
              <a:off x="4245706" y="4870810"/>
              <a:ext cx="360" cy="360"/>
            </p14:xfrm>
          </p:contentPart>
        </mc:Choice>
        <mc:Fallback>
          <p:pic>
            <p:nvPicPr>
              <p:cNvPr id="16" name="Ink 15">
                <a:extLst>
                  <a:ext uri="{FF2B5EF4-FFF2-40B4-BE49-F238E27FC236}">
                    <a16:creationId xmlns:a16="http://schemas.microsoft.com/office/drawing/2014/main" id="{EFAD5694-3FB7-4B11-8853-7DEE4B247308}"/>
                  </a:ext>
                </a:extLst>
              </p:cNvPr>
              <p:cNvPicPr/>
              <p:nvPr/>
            </p:nvPicPr>
            <p:blipFill>
              <a:blip r:embed="rId3"/>
              <a:stretch>
                <a:fillRect/>
              </a:stretch>
            </p:blipFill>
            <p:spPr>
              <a:xfrm>
                <a:off x="4182706" y="48078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7" name="Ink 16">
                <a:extLst>
                  <a:ext uri="{FF2B5EF4-FFF2-40B4-BE49-F238E27FC236}">
                    <a16:creationId xmlns:a16="http://schemas.microsoft.com/office/drawing/2014/main" id="{9C72A3E5-9171-43B2-8BA6-12FB41A6299D}"/>
                  </a:ext>
                </a:extLst>
              </p14:cNvPr>
              <p14:cNvContentPartPr/>
              <p14:nvPr/>
            </p14:nvContentPartPr>
            <p14:xfrm>
              <a:off x="5660506" y="5775490"/>
              <a:ext cx="360" cy="360"/>
            </p14:xfrm>
          </p:contentPart>
        </mc:Choice>
        <mc:Fallback>
          <p:pic>
            <p:nvPicPr>
              <p:cNvPr id="17" name="Ink 16">
                <a:extLst>
                  <a:ext uri="{FF2B5EF4-FFF2-40B4-BE49-F238E27FC236}">
                    <a16:creationId xmlns:a16="http://schemas.microsoft.com/office/drawing/2014/main" id="{9C72A3E5-9171-43B2-8BA6-12FB41A6299D}"/>
                  </a:ext>
                </a:extLst>
              </p:cNvPr>
              <p:cNvPicPr/>
              <p:nvPr/>
            </p:nvPicPr>
            <p:blipFill>
              <a:blip r:embed="rId3"/>
              <a:stretch>
                <a:fillRect/>
              </a:stretch>
            </p:blipFill>
            <p:spPr>
              <a:xfrm>
                <a:off x="5597506" y="571249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8" name="Ink 17">
                <a:extLst>
                  <a:ext uri="{FF2B5EF4-FFF2-40B4-BE49-F238E27FC236}">
                    <a16:creationId xmlns:a16="http://schemas.microsoft.com/office/drawing/2014/main" id="{C82C9705-239F-4ED7-9C38-C4AD1A6B752B}"/>
                  </a:ext>
                </a:extLst>
              </p14:cNvPr>
              <p14:cNvContentPartPr/>
              <p14:nvPr/>
            </p14:nvContentPartPr>
            <p14:xfrm>
              <a:off x="4274506" y="2098810"/>
              <a:ext cx="360" cy="360"/>
            </p14:xfrm>
          </p:contentPart>
        </mc:Choice>
        <mc:Fallback>
          <p:pic>
            <p:nvPicPr>
              <p:cNvPr id="18" name="Ink 17">
                <a:extLst>
                  <a:ext uri="{FF2B5EF4-FFF2-40B4-BE49-F238E27FC236}">
                    <a16:creationId xmlns:a16="http://schemas.microsoft.com/office/drawing/2014/main" id="{C82C9705-239F-4ED7-9C38-C4AD1A6B752B}"/>
                  </a:ext>
                </a:extLst>
              </p:cNvPr>
              <p:cNvPicPr/>
              <p:nvPr/>
            </p:nvPicPr>
            <p:blipFill>
              <a:blip r:embed="rId3"/>
              <a:stretch>
                <a:fillRect/>
              </a:stretch>
            </p:blipFill>
            <p:spPr>
              <a:xfrm>
                <a:off x="4211506" y="20358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9" name="Ink 18">
                <a:extLst>
                  <a:ext uri="{FF2B5EF4-FFF2-40B4-BE49-F238E27FC236}">
                    <a16:creationId xmlns:a16="http://schemas.microsoft.com/office/drawing/2014/main" id="{38217941-7430-42D0-A29A-B1F754C31BE1}"/>
                  </a:ext>
                </a:extLst>
              </p14:cNvPr>
              <p14:cNvContentPartPr/>
              <p14:nvPr/>
            </p14:nvContentPartPr>
            <p14:xfrm>
              <a:off x="6103306" y="4408570"/>
              <a:ext cx="360" cy="360"/>
            </p14:xfrm>
          </p:contentPart>
        </mc:Choice>
        <mc:Fallback>
          <p:pic>
            <p:nvPicPr>
              <p:cNvPr id="19" name="Ink 18">
                <a:extLst>
                  <a:ext uri="{FF2B5EF4-FFF2-40B4-BE49-F238E27FC236}">
                    <a16:creationId xmlns:a16="http://schemas.microsoft.com/office/drawing/2014/main" id="{38217941-7430-42D0-A29A-B1F754C31BE1}"/>
                  </a:ext>
                </a:extLst>
              </p:cNvPr>
              <p:cNvPicPr/>
              <p:nvPr/>
            </p:nvPicPr>
            <p:blipFill>
              <a:blip r:embed="rId3"/>
              <a:stretch>
                <a:fillRect/>
              </a:stretch>
            </p:blipFill>
            <p:spPr>
              <a:xfrm>
                <a:off x="6040306" y="43455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21" name="Ink 20">
                <a:extLst>
                  <a:ext uri="{FF2B5EF4-FFF2-40B4-BE49-F238E27FC236}">
                    <a16:creationId xmlns:a16="http://schemas.microsoft.com/office/drawing/2014/main" id="{0EA37EED-0CBB-4853-9325-FE5BB98BB9C5}"/>
                  </a:ext>
                </a:extLst>
              </p14:cNvPr>
              <p14:cNvContentPartPr/>
              <p14:nvPr/>
            </p14:nvContentPartPr>
            <p14:xfrm>
              <a:off x="7450426" y="2098810"/>
              <a:ext cx="360" cy="360"/>
            </p14:xfrm>
          </p:contentPart>
        </mc:Choice>
        <mc:Fallback>
          <p:pic>
            <p:nvPicPr>
              <p:cNvPr id="21" name="Ink 20">
                <a:extLst>
                  <a:ext uri="{FF2B5EF4-FFF2-40B4-BE49-F238E27FC236}">
                    <a16:creationId xmlns:a16="http://schemas.microsoft.com/office/drawing/2014/main" id="{0EA37EED-0CBB-4853-9325-FE5BB98BB9C5}"/>
                  </a:ext>
                </a:extLst>
              </p:cNvPr>
              <p:cNvPicPr/>
              <p:nvPr/>
            </p:nvPicPr>
            <p:blipFill>
              <a:blip r:embed="rId3"/>
              <a:stretch>
                <a:fillRect/>
              </a:stretch>
            </p:blipFill>
            <p:spPr>
              <a:xfrm>
                <a:off x="7387426" y="20358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22" name="Ink 21">
                <a:extLst>
                  <a:ext uri="{FF2B5EF4-FFF2-40B4-BE49-F238E27FC236}">
                    <a16:creationId xmlns:a16="http://schemas.microsoft.com/office/drawing/2014/main" id="{B13D04DC-266D-4295-95C6-45FA19EFFEBA}"/>
                  </a:ext>
                </a:extLst>
              </p14:cNvPr>
              <p14:cNvContentPartPr/>
              <p14:nvPr/>
            </p14:nvContentPartPr>
            <p14:xfrm>
              <a:off x="6103666" y="3945191"/>
              <a:ext cx="360" cy="360"/>
            </p14:xfrm>
          </p:contentPart>
        </mc:Choice>
        <mc:Fallback>
          <p:pic>
            <p:nvPicPr>
              <p:cNvPr id="22" name="Ink 21">
                <a:extLst>
                  <a:ext uri="{FF2B5EF4-FFF2-40B4-BE49-F238E27FC236}">
                    <a16:creationId xmlns:a16="http://schemas.microsoft.com/office/drawing/2014/main" id="{B13D04DC-266D-4295-95C6-45FA19EFFEBA}"/>
                  </a:ext>
                </a:extLst>
              </p:cNvPr>
              <p:cNvPicPr/>
              <p:nvPr/>
            </p:nvPicPr>
            <p:blipFill>
              <a:blip r:embed="rId16"/>
              <a:stretch>
                <a:fillRect/>
              </a:stretch>
            </p:blipFill>
            <p:spPr>
              <a:xfrm>
                <a:off x="6040666" y="3882191"/>
                <a:ext cx="126000" cy="126000"/>
              </a:xfrm>
              <a:prstGeom prst="rect">
                <a:avLst/>
              </a:prstGeom>
            </p:spPr>
          </p:pic>
        </mc:Fallback>
      </mc:AlternateContent>
    </p:spTree>
    <p:extLst>
      <p:ext uri="{BB962C8B-B14F-4D97-AF65-F5344CB8AC3E}">
        <p14:creationId xmlns:p14="http://schemas.microsoft.com/office/powerpoint/2010/main" val="3470662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repeatCount="indefinite" fill="hold" nodeType="clickEffect">
                                  <p:stCondLst>
                                    <p:cond delay="0"/>
                                  </p:stCondLst>
                                  <p:endCondLst>
                                    <p:cond evt="onNext" delay="0">
                                      <p:tgtEl>
                                        <p:sldTgt/>
                                      </p:tgtEl>
                                    </p:cond>
                                  </p:endCondLst>
                                  <p:childTnLst>
                                    <p:anim calcmode="discrete" valueType="str">
                                      <p:cBhvr>
                                        <p:cTn id="6" dur="1000" fill="hold"/>
                                        <p:tgtEl>
                                          <p:spTgt spid="19"/>
                                        </p:tgtEl>
                                        <p:attrNameLst>
                                          <p:attrName>style.visibility</p:attrName>
                                        </p:attrNameLst>
                                      </p:cBhvr>
                                      <p:tavLst>
                                        <p:tav tm="0">
                                          <p:val>
                                            <p:strVal val="hidden"/>
                                          </p:val>
                                        </p:tav>
                                        <p:tav tm="50000">
                                          <p:val>
                                            <p:strVal val="visible"/>
                                          </p:val>
                                        </p:tav>
                                      </p:tavLst>
                                    </p:anim>
                                  </p:childTnLst>
                                </p:cTn>
                              </p:par>
                            </p:childTnLst>
                          </p:cTn>
                        </p:par>
                      </p:childTnLst>
                    </p:cTn>
                  </p:par>
                  <p:par>
                    <p:cTn id="7" fill="hold">
                      <p:stCondLst>
                        <p:cond delay="indefinite"/>
                      </p:stCondLst>
                      <p:childTnLst>
                        <p:par>
                          <p:cTn id="8" fill="hold">
                            <p:stCondLst>
                              <p:cond delay="0"/>
                            </p:stCondLst>
                            <p:childTnLst>
                              <p:par>
                                <p:cTn id="9" presetID="6" presetClass="emph" presetSubtype="0" fill="hold" nodeType="clickEffect">
                                  <p:stCondLst>
                                    <p:cond delay="0"/>
                                  </p:stCondLst>
                                  <p:childTnLst>
                                    <p:animScale>
                                      <p:cBhvr>
                                        <p:cTn id="10" dur="2000" fill="hold"/>
                                        <p:tgtEl>
                                          <p:spTgt spid="19"/>
                                        </p:tgtEl>
                                      </p:cBhvr>
                                      <p:by x="150000" y="150000"/>
                                    </p:animScale>
                                  </p:childTnLst>
                                </p:cTn>
                              </p:par>
                            </p:childTnLst>
                          </p:cTn>
                        </p:par>
                        <p:par>
                          <p:cTn id="11" fill="hold">
                            <p:stCondLst>
                              <p:cond delay="2000"/>
                            </p:stCondLst>
                            <p:childTnLst>
                              <p:par>
                                <p:cTn id="12" presetID="35" presetClass="emph" presetSubtype="0" repeatCount="indefinite" fill="hold" nodeType="afterEffect">
                                  <p:stCondLst>
                                    <p:cond delay="0"/>
                                  </p:stCondLst>
                                  <p:endCondLst>
                                    <p:cond evt="onNext" delay="0">
                                      <p:tgtEl>
                                        <p:sldTgt/>
                                      </p:tgtEl>
                                    </p:cond>
                                  </p:endCondLst>
                                  <p:childTnLst>
                                    <p:anim calcmode="discrete" valueType="str">
                                      <p:cBhvr>
                                        <p:cTn id="13" dur="1000" fill="hold"/>
                                        <p:tgtEl>
                                          <p:spTgt spid="17"/>
                                        </p:tgtEl>
                                        <p:attrNameLst>
                                          <p:attrName>style.visibility</p:attrName>
                                        </p:attrNameLst>
                                      </p:cBhvr>
                                      <p:tavLst>
                                        <p:tav tm="0">
                                          <p:val>
                                            <p:strVal val="hidden"/>
                                          </p:val>
                                        </p:tav>
                                        <p:tav tm="50000">
                                          <p:val>
                                            <p:strVal val="visible"/>
                                          </p:val>
                                        </p:tav>
                                      </p:tavLst>
                                    </p:anim>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nodeType="clickEffect">
                                  <p:stCondLst>
                                    <p:cond delay="0"/>
                                  </p:stCondLst>
                                  <p:childTnLst>
                                    <p:set>
                                      <p:cBhvr>
                                        <p:cTn id="17" dur="1" fill="hold">
                                          <p:stCondLst>
                                            <p:cond delay="0"/>
                                          </p:stCondLst>
                                        </p:cTn>
                                        <p:tgtEl>
                                          <p:spTgt spid="17"/>
                                        </p:tgtEl>
                                        <p:attrNameLst>
                                          <p:attrName>style.visibility</p:attrName>
                                        </p:attrNameLst>
                                      </p:cBhvr>
                                      <p:to>
                                        <p:strVal val="hidden"/>
                                      </p:to>
                                    </p:set>
                                  </p:childTnLst>
                                </p:cTn>
                              </p:par>
                              <p:par>
                                <p:cTn id="18" presetID="35" presetClass="emph" presetSubtype="0" repeatCount="indefinite" fill="hold" nodeType="withEffect">
                                  <p:stCondLst>
                                    <p:cond delay="0"/>
                                  </p:stCondLst>
                                  <p:endCondLst>
                                    <p:cond evt="onNext" delay="0">
                                      <p:tgtEl>
                                        <p:sldTgt/>
                                      </p:tgtEl>
                                    </p:cond>
                                  </p:endCondLst>
                                  <p:childTnLst>
                                    <p:anim calcmode="discrete" valueType="str">
                                      <p:cBhvr>
                                        <p:cTn id="19" dur="1000" fill="hold"/>
                                        <p:tgtEl>
                                          <p:spTgt spid="16"/>
                                        </p:tgtEl>
                                        <p:attrNameLst>
                                          <p:attrName>style.visibility</p:attrName>
                                        </p:attrNameLst>
                                      </p:cBhvr>
                                      <p:tavLst>
                                        <p:tav tm="0">
                                          <p:val>
                                            <p:strVal val="hidden"/>
                                          </p:val>
                                        </p:tav>
                                        <p:tav tm="50000">
                                          <p:val>
                                            <p:strVal val="visible"/>
                                          </p:val>
                                        </p:tav>
                                      </p:tavLst>
                                    </p:anim>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16"/>
                                        </p:tgtEl>
                                        <p:attrNameLst>
                                          <p:attrName>style.visibility</p:attrName>
                                        </p:attrNameLst>
                                      </p:cBhvr>
                                      <p:to>
                                        <p:strVal val="hidden"/>
                                      </p:to>
                                    </p:set>
                                  </p:childTnLst>
                                </p:cTn>
                              </p:par>
                            </p:childTnLst>
                          </p:cTn>
                        </p:par>
                        <p:par>
                          <p:cTn id="24" fill="hold">
                            <p:stCondLst>
                              <p:cond delay="0"/>
                            </p:stCondLst>
                            <p:childTnLst>
                              <p:par>
                                <p:cTn id="25" presetID="1" presetClass="exit" presetSubtype="0" fill="hold" nodeType="afterEffect">
                                  <p:stCondLst>
                                    <p:cond delay="500"/>
                                  </p:stCondLst>
                                  <p:childTnLst>
                                    <p:set>
                                      <p:cBhvr>
                                        <p:cTn id="26" dur="1" fill="hold">
                                          <p:stCondLst>
                                            <p:cond delay="0"/>
                                          </p:stCondLst>
                                        </p:cTn>
                                        <p:tgtEl>
                                          <p:spTgt spid="12"/>
                                        </p:tgtEl>
                                        <p:attrNameLst>
                                          <p:attrName>style.visibility</p:attrName>
                                        </p:attrNameLst>
                                      </p:cBhvr>
                                      <p:to>
                                        <p:strVal val="hidden"/>
                                      </p:to>
                                    </p:set>
                                  </p:childTnLst>
                                </p:cTn>
                              </p:par>
                            </p:childTnLst>
                          </p:cTn>
                        </p:par>
                        <p:par>
                          <p:cTn id="27" fill="hold">
                            <p:stCondLst>
                              <p:cond delay="500"/>
                            </p:stCondLst>
                            <p:childTnLst>
                              <p:par>
                                <p:cTn id="28" presetID="1" presetClass="exit" presetSubtype="0" fill="hold" nodeType="afterEffect">
                                  <p:stCondLst>
                                    <p:cond delay="500"/>
                                  </p:stCondLst>
                                  <p:childTnLst>
                                    <p:set>
                                      <p:cBhvr>
                                        <p:cTn id="29"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a:t>K-D Tree Approach</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65</a:t>
            </a:fld>
            <a:endParaRPr lang="en-US"/>
          </a:p>
        </p:txBody>
      </p:sp>
      <p:graphicFrame>
        <p:nvGraphicFramePr>
          <p:cNvPr id="8" name="Table 7">
            <a:extLst>
              <a:ext uri="{FF2B5EF4-FFF2-40B4-BE49-F238E27FC236}">
                <a16:creationId xmlns:a16="http://schemas.microsoft.com/office/drawing/2014/main" id="{3DF39A8A-AB07-4989-929B-44C4088A82B7}"/>
              </a:ext>
            </a:extLst>
          </p:cNvPr>
          <p:cNvGraphicFramePr>
            <a:graphicFrameLocks noGrp="1"/>
          </p:cNvGraphicFramePr>
          <p:nvPr/>
        </p:nvGraphicFramePr>
        <p:xfrm>
          <a:off x="3810000" y="1654198"/>
          <a:ext cx="4572000" cy="4572000"/>
        </p:xfrm>
        <a:graphic>
          <a:graphicData uri="http://schemas.openxmlformats.org/drawingml/2006/table">
            <a:tbl>
              <a:tblPr bandRow="1">
                <a:tableStyleId>{5C22544A-7EE6-4342-B048-85BDC9FD1C3A}</a:tableStyleId>
              </a:tblPr>
              <a:tblGrid>
                <a:gridCol w="457200">
                  <a:extLst>
                    <a:ext uri="{9D8B030D-6E8A-4147-A177-3AD203B41FA5}">
                      <a16:colId xmlns:a16="http://schemas.microsoft.com/office/drawing/2014/main" val="99677562"/>
                    </a:ext>
                  </a:extLst>
                </a:gridCol>
                <a:gridCol w="457200">
                  <a:extLst>
                    <a:ext uri="{9D8B030D-6E8A-4147-A177-3AD203B41FA5}">
                      <a16:colId xmlns:a16="http://schemas.microsoft.com/office/drawing/2014/main" val="4136002263"/>
                    </a:ext>
                  </a:extLst>
                </a:gridCol>
                <a:gridCol w="457200">
                  <a:extLst>
                    <a:ext uri="{9D8B030D-6E8A-4147-A177-3AD203B41FA5}">
                      <a16:colId xmlns:a16="http://schemas.microsoft.com/office/drawing/2014/main" val="2355722903"/>
                    </a:ext>
                  </a:extLst>
                </a:gridCol>
                <a:gridCol w="457200">
                  <a:extLst>
                    <a:ext uri="{9D8B030D-6E8A-4147-A177-3AD203B41FA5}">
                      <a16:colId xmlns:a16="http://schemas.microsoft.com/office/drawing/2014/main" val="2036848944"/>
                    </a:ext>
                  </a:extLst>
                </a:gridCol>
                <a:gridCol w="457200">
                  <a:extLst>
                    <a:ext uri="{9D8B030D-6E8A-4147-A177-3AD203B41FA5}">
                      <a16:colId xmlns:a16="http://schemas.microsoft.com/office/drawing/2014/main" val="1861206213"/>
                    </a:ext>
                  </a:extLst>
                </a:gridCol>
                <a:gridCol w="457200">
                  <a:extLst>
                    <a:ext uri="{9D8B030D-6E8A-4147-A177-3AD203B41FA5}">
                      <a16:colId xmlns:a16="http://schemas.microsoft.com/office/drawing/2014/main" val="1893426424"/>
                    </a:ext>
                  </a:extLst>
                </a:gridCol>
                <a:gridCol w="457200">
                  <a:extLst>
                    <a:ext uri="{9D8B030D-6E8A-4147-A177-3AD203B41FA5}">
                      <a16:colId xmlns:a16="http://schemas.microsoft.com/office/drawing/2014/main" val="3408667606"/>
                    </a:ext>
                  </a:extLst>
                </a:gridCol>
                <a:gridCol w="457200">
                  <a:extLst>
                    <a:ext uri="{9D8B030D-6E8A-4147-A177-3AD203B41FA5}">
                      <a16:colId xmlns:a16="http://schemas.microsoft.com/office/drawing/2014/main" val="2875092713"/>
                    </a:ext>
                  </a:extLst>
                </a:gridCol>
                <a:gridCol w="457200">
                  <a:extLst>
                    <a:ext uri="{9D8B030D-6E8A-4147-A177-3AD203B41FA5}">
                      <a16:colId xmlns:a16="http://schemas.microsoft.com/office/drawing/2014/main" val="2064690426"/>
                    </a:ext>
                  </a:extLst>
                </a:gridCol>
                <a:gridCol w="457200">
                  <a:extLst>
                    <a:ext uri="{9D8B030D-6E8A-4147-A177-3AD203B41FA5}">
                      <a16:colId xmlns:a16="http://schemas.microsoft.com/office/drawing/2014/main" val="1967440974"/>
                    </a:ext>
                  </a:extLst>
                </a:gridCol>
              </a:tblGrid>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4069906408"/>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2948801090"/>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980491017"/>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704335708"/>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79176611"/>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733452115"/>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742912456"/>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1727229377"/>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3114304116"/>
                  </a:ext>
                </a:extLst>
              </a:tr>
              <a:tr h="457200">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tc>
                  <a:txBody>
                    <a:bodyPr/>
                    <a:lstStyle/>
                    <a:p>
                      <a:endParaRPr lang="en-US"/>
                    </a:p>
                  </a:txBody>
                  <a:tcPr>
                    <a:solidFill>
                      <a:schemeClr val="tx1"/>
                    </a:solidFill>
                  </a:tcPr>
                </a:tc>
                <a:extLst>
                  <a:ext uri="{0D108BD9-81ED-4DB2-BD59-A6C34878D82A}">
                    <a16:rowId xmlns:a16="http://schemas.microsoft.com/office/drawing/2014/main" val="3880751949"/>
                  </a:ext>
                </a:extLst>
              </a:tr>
            </a:tbl>
          </a:graphicData>
        </a:graphic>
      </p:graphicFrame>
      <mc:AlternateContent xmlns:mc="http://schemas.openxmlformats.org/markup-compatibility/2006">
        <mc:Choice xmlns:p14="http://schemas.microsoft.com/office/powerpoint/2010/main" Requires="p14">
          <p:contentPart p14:bwMode="auto" r:id="rId2">
            <p14:nvContentPartPr>
              <p14:cNvPr id="9" name="Ink 8">
                <a:extLst>
                  <a:ext uri="{FF2B5EF4-FFF2-40B4-BE49-F238E27FC236}">
                    <a16:creationId xmlns:a16="http://schemas.microsoft.com/office/drawing/2014/main" id="{89AA368B-6D96-42B8-BB2C-1AF9D77ACCD6}"/>
                  </a:ext>
                </a:extLst>
              </p14:cNvPr>
              <p14:cNvContentPartPr/>
              <p14:nvPr/>
            </p14:nvContentPartPr>
            <p14:xfrm>
              <a:off x="5631706" y="2117890"/>
              <a:ext cx="360" cy="360"/>
            </p14:xfrm>
          </p:contentPart>
        </mc:Choice>
        <mc:Fallback>
          <p:pic>
            <p:nvPicPr>
              <p:cNvPr id="9" name="Ink 8">
                <a:extLst>
                  <a:ext uri="{FF2B5EF4-FFF2-40B4-BE49-F238E27FC236}">
                    <a16:creationId xmlns:a16="http://schemas.microsoft.com/office/drawing/2014/main" id="{89AA368B-6D96-42B8-BB2C-1AF9D77ACCD6}"/>
                  </a:ext>
                </a:extLst>
              </p:cNvPr>
              <p:cNvPicPr/>
              <p:nvPr/>
            </p:nvPicPr>
            <p:blipFill>
              <a:blip r:embed="rId3"/>
              <a:stretch>
                <a:fillRect/>
              </a:stretch>
            </p:blipFill>
            <p:spPr>
              <a:xfrm>
                <a:off x="5568706" y="205489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0" name="Ink 9">
                <a:extLst>
                  <a:ext uri="{FF2B5EF4-FFF2-40B4-BE49-F238E27FC236}">
                    <a16:creationId xmlns:a16="http://schemas.microsoft.com/office/drawing/2014/main" id="{8128E278-53BD-4C5E-A720-3B138B21DBF6}"/>
                  </a:ext>
                </a:extLst>
              </p14:cNvPr>
              <p14:cNvContentPartPr/>
              <p14:nvPr/>
            </p14:nvContentPartPr>
            <p14:xfrm>
              <a:off x="4274506" y="2550970"/>
              <a:ext cx="360" cy="360"/>
            </p14:xfrm>
          </p:contentPart>
        </mc:Choice>
        <mc:Fallback>
          <p:pic>
            <p:nvPicPr>
              <p:cNvPr id="10" name="Ink 9">
                <a:extLst>
                  <a:ext uri="{FF2B5EF4-FFF2-40B4-BE49-F238E27FC236}">
                    <a16:creationId xmlns:a16="http://schemas.microsoft.com/office/drawing/2014/main" id="{8128E278-53BD-4C5E-A720-3B138B21DBF6}"/>
                  </a:ext>
                </a:extLst>
              </p:cNvPr>
              <p:cNvPicPr/>
              <p:nvPr/>
            </p:nvPicPr>
            <p:blipFill>
              <a:blip r:embed="rId3"/>
              <a:stretch>
                <a:fillRect/>
              </a:stretch>
            </p:blipFill>
            <p:spPr>
              <a:xfrm>
                <a:off x="4211506" y="24879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1" name="Ink 10">
                <a:extLst>
                  <a:ext uri="{FF2B5EF4-FFF2-40B4-BE49-F238E27FC236}">
                    <a16:creationId xmlns:a16="http://schemas.microsoft.com/office/drawing/2014/main" id="{FB2C4E13-A887-4902-B7AE-675F957E0532}"/>
                  </a:ext>
                </a:extLst>
              </p14:cNvPr>
              <p14:cNvContentPartPr/>
              <p14:nvPr/>
            </p14:nvContentPartPr>
            <p14:xfrm>
              <a:off x="6565546" y="3051370"/>
              <a:ext cx="360" cy="360"/>
            </p14:xfrm>
          </p:contentPart>
        </mc:Choice>
        <mc:Fallback>
          <p:pic>
            <p:nvPicPr>
              <p:cNvPr id="11" name="Ink 10">
                <a:extLst>
                  <a:ext uri="{FF2B5EF4-FFF2-40B4-BE49-F238E27FC236}">
                    <a16:creationId xmlns:a16="http://schemas.microsoft.com/office/drawing/2014/main" id="{FB2C4E13-A887-4902-B7AE-675F957E0532}"/>
                  </a:ext>
                </a:extLst>
              </p:cNvPr>
              <p:cNvPicPr/>
              <p:nvPr/>
            </p:nvPicPr>
            <p:blipFill>
              <a:blip r:embed="rId3"/>
              <a:stretch>
                <a:fillRect/>
              </a:stretch>
            </p:blipFill>
            <p:spPr>
              <a:xfrm>
                <a:off x="6502546" y="29883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2" name="Ink 11">
                <a:extLst>
                  <a:ext uri="{FF2B5EF4-FFF2-40B4-BE49-F238E27FC236}">
                    <a16:creationId xmlns:a16="http://schemas.microsoft.com/office/drawing/2014/main" id="{A9F0AE7B-5A07-4667-80EF-B450635B9C8C}"/>
                  </a:ext>
                </a:extLst>
              </p14:cNvPr>
              <p14:cNvContentPartPr/>
              <p14:nvPr/>
            </p14:nvContentPartPr>
            <p14:xfrm>
              <a:off x="4727026" y="5342410"/>
              <a:ext cx="360" cy="360"/>
            </p14:xfrm>
          </p:contentPart>
        </mc:Choice>
        <mc:Fallback>
          <p:pic>
            <p:nvPicPr>
              <p:cNvPr id="12" name="Ink 11">
                <a:extLst>
                  <a:ext uri="{FF2B5EF4-FFF2-40B4-BE49-F238E27FC236}">
                    <a16:creationId xmlns:a16="http://schemas.microsoft.com/office/drawing/2014/main" id="{A9F0AE7B-5A07-4667-80EF-B450635B9C8C}"/>
                  </a:ext>
                </a:extLst>
              </p:cNvPr>
              <p:cNvPicPr/>
              <p:nvPr/>
            </p:nvPicPr>
            <p:blipFill>
              <a:blip r:embed="rId3"/>
              <a:stretch>
                <a:fillRect/>
              </a:stretch>
            </p:blipFill>
            <p:spPr>
              <a:xfrm>
                <a:off x="4664026" y="52794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3" name="Ink 12">
                <a:extLst>
                  <a:ext uri="{FF2B5EF4-FFF2-40B4-BE49-F238E27FC236}">
                    <a16:creationId xmlns:a16="http://schemas.microsoft.com/office/drawing/2014/main" id="{CCA704BE-CB2F-41DF-9BD5-FE1956EC2301}"/>
                  </a:ext>
                </a:extLst>
              </p14:cNvPr>
              <p14:cNvContentPartPr/>
              <p14:nvPr/>
            </p14:nvContentPartPr>
            <p14:xfrm>
              <a:off x="4716946" y="1656370"/>
              <a:ext cx="360" cy="360"/>
            </p14:xfrm>
          </p:contentPart>
        </mc:Choice>
        <mc:Fallback>
          <p:pic>
            <p:nvPicPr>
              <p:cNvPr id="13" name="Ink 12">
                <a:extLst>
                  <a:ext uri="{FF2B5EF4-FFF2-40B4-BE49-F238E27FC236}">
                    <a16:creationId xmlns:a16="http://schemas.microsoft.com/office/drawing/2014/main" id="{CCA704BE-CB2F-41DF-9BD5-FE1956EC2301}"/>
                  </a:ext>
                </a:extLst>
              </p:cNvPr>
              <p:cNvPicPr/>
              <p:nvPr/>
            </p:nvPicPr>
            <p:blipFill>
              <a:blip r:embed="rId3"/>
              <a:stretch>
                <a:fillRect/>
              </a:stretch>
            </p:blipFill>
            <p:spPr>
              <a:xfrm>
                <a:off x="4653946" y="15933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4" name="Ink 13">
                <a:extLst>
                  <a:ext uri="{FF2B5EF4-FFF2-40B4-BE49-F238E27FC236}">
                    <a16:creationId xmlns:a16="http://schemas.microsoft.com/office/drawing/2014/main" id="{949DF083-54D8-49A5-BB82-292DCB832025}"/>
                  </a:ext>
                </a:extLst>
              </p14:cNvPr>
              <p14:cNvContentPartPr/>
              <p14:nvPr/>
            </p14:nvContentPartPr>
            <p14:xfrm>
              <a:off x="6998266" y="3937330"/>
              <a:ext cx="360" cy="360"/>
            </p14:xfrm>
          </p:contentPart>
        </mc:Choice>
        <mc:Fallback>
          <p:pic>
            <p:nvPicPr>
              <p:cNvPr id="14" name="Ink 13">
                <a:extLst>
                  <a:ext uri="{FF2B5EF4-FFF2-40B4-BE49-F238E27FC236}">
                    <a16:creationId xmlns:a16="http://schemas.microsoft.com/office/drawing/2014/main" id="{949DF083-54D8-49A5-BB82-292DCB832025}"/>
                  </a:ext>
                </a:extLst>
              </p:cNvPr>
              <p:cNvPicPr/>
              <p:nvPr/>
            </p:nvPicPr>
            <p:blipFill>
              <a:blip r:embed="rId3"/>
              <a:stretch>
                <a:fillRect/>
              </a:stretch>
            </p:blipFill>
            <p:spPr>
              <a:xfrm>
                <a:off x="6935266" y="387433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5" name="Ink 14">
                <a:extLst>
                  <a:ext uri="{FF2B5EF4-FFF2-40B4-BE49-F238E27FC236}">
                    <a16:creationId xmlns:a16="http://schemas.microsoft.com/office/drawing/2014/main" id="{8B91EBB9-22D7-4943-A89C-8ADECC5DF9D4}"/>
                  </a:ext>
                </a:extLst>
              </p14:cNvPr>
              <p14:cNvContentPartPr/>
              <p14:nvPr/>
            </p14:nvContentPartPr>
            <p14:xfrm>
              <a:off x="7941466" y="2561050"/>
              <a:ext cx="360" cy="360"/>
            </p14:xfrm>
          </p:contentPart>
        </mc:Choice>
        <mc:Fallback>
          <p:pic>
            <p:nvPicPr>
              <p:cNvPr id="15" name="Ink 14">
                <a:extLst>
                  <a:ext uri="{FF2B5EF4-FFF2-40B4-BE49-F238E27FC236}">
                    <a16:creationId xmlns:a16="http://schemas.microsoft.com/office/drawing/2014/main" id="{8B91EBB9-22D7-4943-A89C-8ADECC5DF9D4}"/>
                  </a:ext>
                </a:extLst>
              </p:cNvPr>
              <p:cNvPicPr/>
              <p:nvPr/>
            </p:nvPicPr>
            <p:blipFill>
              <a:blip r:embed="rId3"/>
              <a:stretch>
                <a:fillRect/>
              </a:stretch>
            </p:blipFill>
            <p:spPr>
              <a:xfrm>
                <a:off x="7878466" y="249805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6" name="Ink 15">
                <a:extLst>
                  <a:ext uri="{FF2B5EF4-FFF2-40B4-BE49-F238E27FC236}">
                    <a16:creationId xmlns:a16="http://schemas.microsoft.com/office/drawing/2014/main" id="{EFAD5694-3FB7-4B11-8853-7DEE4B247308}"/>
                  </a:ext>
                </a:extLst>
              </p14:cNvPr>
              <p14:cNvContentPartPr/>
              <p14:nvPr/>
            </p14:nvContentPartPr>
            <p14:xfrm>
              <a:off x="4245706" y="4870810"/>
              <a:ext cx="360" cy="360"/>
            </p14:xfrm>
          </p:contentPart>
        </mc:Choice>
        <mc:Fallback>
          <p:pic>
            <p:nvPicPr>
              <p:cNvPr id="16" name="Ink 15">
                <a:extLst>
                  <a:ext uri="{FF2B5EF4-FFF2-40B4-BE49-F238E27FC236}">
                    <a16:creationId xmlns:a16="http://schemas.microsoft.com/office/drawing/2014/main" id="{EFAD5694-3FB7-4B11-8853-7DEE4B247308}"/>
                  </a:ext>
                </a:extLst>
              </p:cNvPr>
              <p:cNvPicPr/>
              <p:nvPr/>
            </p:nvPicPr>
            <p:blipFill>
              <a:blip r:embed="rId3"/>
              <a:stretch>
                <a:fillRect/>
              </a:stretch>
            </p:blipFill>
            <p:spPr>
              <a:xfrm>
                <a:off x="4182706" y="48078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7" name="Ink 16">
                <a:extLst>
                  <a:ext uri="{FF2B5EF4-FFF2-40B4-BE49-F238E27FC236}">
                    <a16:creationId xmlns:a16="http://schemas.microsoft.com/office/drawing/2014/main" id="{9C72A3E5-9171-43B2-8BA6-12FB41A6299D}"/>
                  </a:ext>
                </a:extLst>
              </p14:cNvPr>
              <p14:cNvContentPartPr/>
              <p14:nvPr/>
            </p14:nvContentPartPr>
            <p14:xfrm>
              <a:off x="5660506" y="5775490"/>
              <a:ext cx="360" cy="360"/>
            </p14:xfrm>
          </p:contentPart>
        </mc:Choice>
        <mc:Fallback>
          <p:pic>
            <p:nvPicPr>
              <p:cNvPr id="17" name="Ink 16">
                <a:extLst>
                  <a:ext uri="{FF2B5EF4-FFF2-40B4-BE49-F238E27FC236}">
                    <a16:creationId xmlns:a16="http://schemas.microsoft.com/office/drawing/2014/main" id="{9C72A3E5-9171-43B2-8BA6-12FB41A6299D}"/>
                  </a:ext>
                </a:extLst>
              </p:cNvPr>
              <p:cNvPicPr/>
              <p:nvPr/>
            </p:nvPicPr>
            <p:blipFill>
              <a:blip r:embed="rId3"/>
              <a:stretch>
                <a:fillRect/>
              </a:stretch>
            </p:blipFill>
            <p:spPr>
              <a:xfrm>
                <a:off x="5597506" y="571249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8" name="Ink 17">
                <a:extLst>
                  <a:ext uri="{FF2B5EF4-FFF2-40B4-BE49-F238E27FC236}">
                    <a16:creationId xmlns:a16="http://schemas.microsoft.com/office/drawing/2014/main" id="{C82C9705-239F-4ED7-9C38-C4AD1A6B752B}"/>
                  </a:ext>
                </a:extLst>
              </p14:cNvPr>
              <p14:cNvContentPartPr/>
              <p14:nvPr/>
            </p14:nvContentPartPr>
            <p14:xfrm>
              <a:off x="4274506" y="2098810"/>
              <a:ext cx="360" cy="360"/>
            </p14:xfrm>
          </p:contentPart>
        </mc:Choice>
        <mc:Fallback>
          <p:pic>
            <p:nvPicPr>
              <p:cNvPr id="18" name="Ink 17">
                <a:extLst>
                  <a:ext uri="{FF2B5EF4-FFF2-40B4-BE49-F238E27FC236}">
                    <a16:creationId xmlns:a16="http://schemas.microsoft.com/office/drawing/2014/main" id="{C82C9705-239F-4ED7-9C38-C4AD1A6B752B}"/>
                  </a:ext>
                </a:extLst>
              </p:cNvPr>
              <p:cNvPicPr/>
              <p:nvPr/>
            </p:nvPicPr>
            <p:blipFill>
              <a:blip r:embed="rId3"/>
              <a:stretch>
                <a:fillRect/>
              </a:stretch>
            </p:blipFill>
            <p:spPr>
              <a:xfrm>
                <a:off x="4211506" y="20358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9" name="Ink 18">
                <a:extLst>
                  <a:ext uri="{FF2B5EF4-FFF2-40B4-BE49-F238E27FC236}">
                    <a16:creationId xmlns:a16="http://schemas.microsoft.com/office/drawing/2014/main" id="{38217941-7430-42D0-A29A-B1F754C31BE1}"/>
                  </a:ext>
                </a:extLst>
              </p14:cNvPr>
              <p14:cNvContentPartPr/>
              <p14:nvPr/>
            </p14:nvContentPartPr>
            <p14:xfrm>
              <a:off x="6103306" y="4408570"/>
              <a:ext cx="360" cy="360"/>
            </p14:xfrm>
          </p:contentPart>
        </mc:Choice>
        <mc:Fallback>
          <p:pic>
            <p:nvPicPr>
              <p:cNvPr id="19" name="Ink 18">
                <a:extLst>
                  <a:ext uri="{FF2B5EF4-FFF2-40B4-BE49-F238E27FC236}">
                    <a16:creationId xmlns:a16="http://schemas.microsoft.com/office/drawing/2014/main" id="{38217941-7430-42D0-A29A-B1F754C31BE1}"/>
                  </a:ext>
                </a:extLst>
              </p:cNvPr>
              <p:cNvPicPr/>
              <p:nvPr/>
            </p:nvPicPr>
            <p:blipFill>
              <a:blip r:embed="rId3"/>
              <a:stretch>
                <a:fillRect/>
              </a:stretch>
            </p:blipFill>
            <p:spPr>
              <a:xfrm>
                <a:off x="6040306" y="434557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21" name="Ink 20">
                <a:extLst>
                  <a:ext uri="{FF2B5EF4-FFF2-40B4-BE49-F238E27FC236}">
                    <a16:creationId xmlns:a16="http://schemas.microsoft.com/office/drawing/2014/main" id="{0EA37EED-0CBB-4853-9325-FE5BB98BB9C5}"/>
                  </a:ext>
                </a:extLst>
              </p14:cNvPr>
              <p14:cNvContentPartPr/>
              <p14:nvPr/>
            </p14:nvContentPartPr>
            <p14:xfrm>
              <a:off x="7450426" y="2098810"/>
              <a:ext cx="360" cy="360"/>
            </p14:xfrm>
          </p:contentPart>
        </mc:Choice>
        <mc:Fallback>
          <p:pic>
            <p:nvPicPr>
              <p:cNvPr id="21" name="Ink 20">
                <a:extLst>
                  <a:ext uri="{FF2B5EF4-FFF2-40B4-BE49-F238E27FC236}">
                    <a16:creationId xmlns:a16="http://schemas.microsoft.com/office/drawing/2014/main" id="{0EA37EED-0CBB-4853-9325-FE5BB98BB9C5}"/>
                  </a:ext>
                </a:extLst>
              </p:cNvPr>
              <p:cNvPicPr/>
              <p:nvPr/>
            </p:nvPicPr>
            <p:blipFill>
              <a:blip r:embed="rId3"/>
              <a:stretch>
                <a:fillRect/>
              </a:stretch>
            </p:blipFill>
            <p:spPr>
              <a:xfrm>
                <a:off x="7387426" y="2035810"/>
                <a:ext cx="126000" cy="1260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22" name="Ink 21">
                <a:extLst>
                  <a:ext uri="{FF2B5EF4-FFF2-40B4-BE49-F238E27FC236}">
                    <a16:creationId xmlns:a16="http://schemas.microsoft.com/office/drawing/2014/main" id="{B13D04DC-266D-4295-95C6-45FA19EFFEBA}"/>
                  </a:ext>
                </a:extLst>
              </p14:cNvPr>
              <p14:cNvContentPartPr/>
              <p14:nvPr/>
            </p14:nvContentPartPr>
            <p14:xfrm>
              <a:off x="6103666" y="3945191"/>
              <a:ext cx="360" cy="360"/>
            </p14:xfrm>
          </p:contentPart>
        </mc:Choice>
        <mc:Fallback>
          <p:pic>
            <p:nvPicPr>
              <p:cNvPr id="22" name="Ink 21">
                <a:extLst>
                  <a:ext uri="{FF2B5EF4-FFF2-40B4-BE49-F238E27FC236}">
                    <a16:creationId xmlns:a16="http://schemas.microsoft.com/office/drawing/2014/main" id="{B13D04DC-266D-4295-95C6-45FA19EFFEBA}"/>
                  </a:ext>
                </a:extLst>
              </p:cNvPr>
              <p:cNvPicPr/>
              <p:nvPr/>
            </p:nvPicPr>
            <p:blipFill>
              <a:blip r:embed="rId16"/>
              <a:stretch>
                <a:fillRect/>
              </a:stretch>
            </p:blipFill>
            <p:spPr>
              <a:xfrm>
                <a:off x="6040666" y="3882191"/>
                <a:ext cx="126000" cy="126000"/>
              </a:xfrm>
              <a:prstGeom prst="rect">
                <a:avLst/>
              </a:prstGeom>
            </p:spPr>
          </p:pic>
        </mc:Fallback>
      </mc:AlternateContent>
      <p:sp>
        <p:nvSpPr>
          <p:cNvPr id="20" name="Rectangle 19">
            <a:extLst>
              <a:ext uri="{FF2B5EF4-FFF2-40B4-BE49-F238E27FC236}">
                <a16:creationId xmlns:a16="http://schemas.microsoft.com/office/drawing/2014/main" id="{53088D96-2BA2-48C2-88CA-9D2FC1423410}"/>
              </a:ext>
            </a:extLst>
          </p:cNvPr>
          <p:cNvSpPr/>
          <p:nvPr/>
        </p:nvSpPr>
        <p:spPr>
          <a:xfrm>
            <a:off x="3810000" y="1665349"/>
            <a:ext cx="1821706" cy="4559683"/>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57789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repeatCount="indefinite" fill="hold" nodeType="clickEffect">
                                  <p:stCondLst>
                                    <p:cond delay="0"/>
                                  </p:stCondLst>
                                  <p:endCondLst>
                                    <p:cond evt="onNext" delay="0">
                                      <p:tgtEl>
                                        <p:sldTgt/>
                                      </p:tgtEl>
                                    </p:cond>
                                  </p:endCondLst>
                                  <p:childTnLst>
                                    <p:anim calcmode="discrete" valueType="str">
                                      <p:cBhvr>
                                        <p:cTn id="6" dur="1000" fill="hold"/>
                                        <p:tgtEl>
                                          <p:spTgt spid="19"/>
                                        </p:tgtEl>
                                        <p:attrNameLst>
                                          <p:attrName>style.visibility</p:attrName>
                                        </p:attrNameLst>
                                      </p:cBhvr>
                                      <p:tavLst>
                                        <p:tav tm="0">
                                          <p:val>
                                            <p:strVal val="hidden"/>
                                          </p:val>
                                        </p:tav>
                                        <p:tav tm="50000">
                                          <p:val>
                                            <p:strVal val="visible"/>
                                          </p:val>
                                        </p:tav>
                                      </p:tavLst>
                                    </p:anim>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6" presetClass="emph" presetSubtype="0" fill="hold" nodeType="withEffect">
                                  <p:stCondLst>
                                    <p:cond delay="0"/>
                                  </p:stCondLst>
                                  <p:childTnLst>
                                    <p:animScale>
                                      <p:cBhvr>
                                        <p:cTn id="12" dur="2000" fill="hold"/>
                                        <p:tgtEl>
                                          <p:spTgt spid="19"/>
                                        </p:tgtEl>
                                      </p:cBhvr>
                                      <p:by x="150000" y="150000"/>
                                    </p:animScale>
                                  </p:childTnLst>
                                </p:cTn>
                              </p:par>
                            </p:childTnLst>
                          </p:cTn>
                        </p:par>
                        <p:par>
                          <p:cTn id="13" fill="hold">
                            <p:stCondLst>
                              <p:cond delay="2000"/>
                            </p:stCondLst>
                            <p:childTnLst>
                              <p:par>
                                <p:cTn id="14" presetID="35" presetClass="emph" presetSubtype="0" repeatCount="indefinite" fill="hold" nodeType="afterEffect">
                                  <p:stCondLst>
                                    <p:cond delay="0"/>
                                  </p:stCondLst>
                                  <p:endCondLst>
                                    <p:cond evt="onNext" delay="0">
                                      <p:tgtEl>
                                        <p:sldTgt/>
                                      </p:tgtEl>
                                    </p:cond>
                                  </p:endCondLst>
                                  <p:childTnLst>
                                    <p:anim calcmode="discrete" valueType="str">
                                      <p:cBhvr>
                                        <p:cTn id="15" dur="1000" fill="hold"/>
                                        <p:tgtEl>
                                          <p:spTgt spid="17"/>
                                        </p:tgtEl>
                                        <p:attrNameLst>
                                          <p:attrName>style.visibility</p:attrName>
                                        </p:attrNameLst>
                                      </p:cBhvr>
                                      <p:tavLst>
                                        <p:tav tm="0">
                                          <p:val>
                                            <p:strVal val="hidden"/>
                                          </p:val>
                                        </p:tav>
                                        <p:tav tm="50000">
                                          <p:val>
                                            <p:strVal val="visible"/>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grpId="0" nodeType="click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wipe(right)">
                                      <p:cBhvr>
                                        <p:cTn id="20" dur="500"/>
                                        <p:tgtEl>
                                          <p:spTgt spid="20"/>
                                        </p:tgtEl>
                                      </p:cBhvr>
                                    </p:animEffect>
                                  </p:childTnLst>
                                </p:cTn>
                              </p:par>
                            </p:childTnLst>
                          </p:cTn>
                        </p:par>
                        <p:par>
                          <p:cTn id="21" fill="hold">
                            <p:stCondLst>
                              <p:cond delay="500"/>
                            </p:stCondLst>
                            <p:childTnLst>
                              <p:par>
                                <p:cTn id="22" presetID="1" presetClass="exit" presetSubtype="0" fill="hold" nodeType="afterEffect">
                                  <p:stCondLst>
                                    <p:cond delay="500"/>
                                  </p:stCondLst>
                                  <p:childTnLst>
                                    <p:set>
                                      <p:cBhvr>
                                        <p:cTn id="23" dur="1" fill="hold">
                                          <p:stCondLst>
                                            <p:cond delay="0"/>
                                          </p:stCondLst>
                                        </p:cTn>
                                        <p:tgtEl>
                                          <p:spTgt spid="17"/>
                                        </p:tgtEl>
                                        <p:attrNameLst>
                                          <p:attrName>style.visibility</p:attrName>
                                        </p:attrNameLst>
                                      </p:cBhvr>
                                      <p:to>
                                        <p:strVal val="hidden"/>
                                      </p:to>
                                    </p:set>
                                  </p:childTnLst>
                                </p:cTn>
                              </p:par>
                            </p:childTnLst>
                          </p:cTn>
                        </p:par>
                        <p:par>
                          <p:cTn id="24" fill="hold">
                            <p:stCondLst>
                              <p:cond delay="1000"/>
                            </p:stCondLst>
                            <p:childTnLst>
                              <p:par>
                                <p:cTn id="25" presetID="1" presetClass="exit" presetSubtype="0" fill="hold" nodeType="afterEffect">
                                  <p:stCondLst>
                                    <p:cond delay="500"/>
                                  </p:stCondLst>
                                  <p:childTnLst>
                                    <p:set>
                                      <p:cBhvr>
                                        <p:cTn id="26" dur="1" fill="hold">
                                          <p:stCondLst>
                                            <p:cond delay="0"/>
                                          </p:stCondLst>
                                        </p:cTn>
                                        <p:tgtEl>
                                          <p:spTgt spid="12"/>
                                        </p:tgtEl>
                                        <p:attrNameLst>
                                          <p:attrName>style.visibility</p:attrName>
                                        </p:attrNameLst>
                                      </p:cBhvr>
                                      <p:to>
                                        <p:strVal val="hidden"/>
                                      </p:to>
                                    </p:set>
                                  </p:childTnLst>
                                </p:cTn>
                              </p:par>
                            </p:childTnLst>
                          </p:cTn>
                        </p:par>
                        <p:par>
                          <p:cTn id="27" fill="hold">
                            <p:stCondLst>
                              <p:cond delay="1500"/>
                            </p:stCondLst>
                            <p:childTnLst>
                              <p:par>
                                <p:cTn id="28" presetID="1" presetClass="exit" presetSubtype="0" fill="hold" nodeType="afterEffect">
                                  <p:stCondLst>
                                    <p:cond delay="500"/>
                                  </p:stCondLst>
                                  <p:childTnLst>
                                    <p:set>
                                      <p:cBhvr>
                                        <p:cTn id="29" dur="1" fill="hold">
                                          <p:stCondLst>
                                            <p:cond delay="0"/>
                                          </p:stCondLst>
                                        </p:cTn>
                                        <p:tgtEl>
                                          <p:spTgt spid="16"/>
                                        </p:tgtEl>
                                        <p:attrNameLst>
                                          <p:attrName>style.visibility</p:attrName>
                                        </p:attrNameLst>
                                      </p:cBhvr>
                                      <p:to>
                                        <p:strVal val="hidden"/>
                                      </p:to>
                                    </p:set>
                                  </p:childTnLst>
                                </p:cTn>
                              </p:par>
                            </p:childTnLst>
                          </p:cTn>
                        </p:par>
                        <p:par>
                          <p:cTn id="30" fill="hold">
                            <p:stCondLst>
                              <p:cond delay="2000"/>
                            </p:stCondLst>
                            <p:childTnLst>
                              <p:par>
                                <p:cTn id="31" presetID="1" presetClass="exit" presetSubtype="0" fill="hold" nodeType="afterEffect">
                                  <p:stCondLst>
                                    <p:cond delay="500"/>
                                  </p:stCondLst>
                                  <p:childTnLst>
                                    <p:set>
                                      <p:cBhvr>
                                        <p:cTn id="32" dur="1" fill="hold">
                                          <p:stCondLst>
                                            <p:cond delay="0"/>
                                          </p:stCondLst>
                                        </p:cTn>
                                        <p:tgtEl>
                                          <p:spTgt spid="10"/>
                                        </p:tgtEl>
                                        <p:attrNameLst>
                                          <p:attrName>style.visibility</p:attrName>
                                        </p:attrNameLst>
                                      </p:cBhvr>
                                      <p:to>
                                        <p:strVal val="hidden"/>
                                      </p:to>
                                    </p:set>
                                  </p:childTnLst>
                                </p:cTn>
                              </p:par>
                            </p:childTnLst>
                          </p:cTn>
                        </p:par>
                        <p:par>
                          <p:cTn id="33" fill="hold">
                            <p:stCondLst>
                              <p:cond delay="2500"/>
                            </p:stCondLst>
                            <p:childTnLst>
                              <p:par>
                                <p:cTn id="34" presetID="1" presetClass="exit" presetSubtype="0" fill="hold" nodeType="afterEffect">
                                  <p:stCondLst>
                                    <p:cond delay="500"/>
                                  </p:stCondLst>
                                  <p:childTnLst>
                                    <p:set>
                                      <p:cBhvr>
                                        <p:cTn id="35" dur="1" fill="hold">
                                          <p:stCondLst>
                                            <p:cond delay="0"/>
                                          </p:stCondLst>
                                        </p:cTn>
                                        <p:tgtEl>
                                          <p:spTgt spid="18"/>
                                        </p:tgtEl>
                                        <p:attrNameLst>
                                          <p:attrName>style.visibility</p:attrName>
                                        </p:attrNameLst>
                                      </p:cBhvr>
                                      <p:to>
                                        <p:strVal val="hidden"/>
                                      </p:to>
                                    </p:set>
                                  </p:childTnLst>
                                </p:cTn>
                              </p:par>
                            </p:childTnLst>
                          </p:cTn>
                        </p:par>
                        <p:par>
                          <p:cTn id="36" fill="hold">
                            <p:stCondLst>
                              <p:cond delay="3000"/>
                            </p:stCondLst>
                            <p:childTnLst>
                              <p:par>
                                <p:cTn id="37" presetID="1" presetClass="exit" presetSubtype="0" fill="hold" nodeType="afterEffect">
                                  <p:stCondLst>
                                    <p:cond delay="500"/>
                                  </p:stCondLst>
                                  <p:childTnLst>
                                    <p:set>
                                      <p:cBhvr>
                                        <p:cTn id="38" dur="1" fill="hold">
                                          <p:stCondLst>
                                            <p:cond delay="0"/>
                                          </p:stCondLst>
                                        </p:cTn>
                                        <p:tgtEl>
                                          <p:spTgt spid="13"/>
                                        </p:tgtEl>
                                        <p:attrNameLst>
                                          <p:attrName>style.visibility</p:attrName>
                                        </p:attrNameLst>
                                      </p:cBhvr>
                                      <p:to>
                                        <p:strVal val="hidden"/>
                                      </p:to>
                                    </p:set>
                                  </p:childTnLst>
                                </p:cTn>
                              </p:par>
                            </p:childTnLst>
                          </p:cTn>
                        </p:par>
                        <p:par>
                          <p:cTn id="39" fill="hold">
                            <p:stCondLst>
                              <p:cond delay="3500"/>
                            </p:stCondLst>
                            <p:childTnLst>
                              <p:par>
                                <p:cTn id="40" presetID="1" presetClass="exit" presetSubtype="0" fill="hold" nodeType="afterEffect">
                                  <p:stCondLst>
                                    <p:cond delay="500"/>
                                  </p:stCondLst>
                                  <p:childTnLst>
                                    <p:set>
                                      <p:cBhvr>
                                        <p:cTn id="41"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Bài</a:t>
            </a:r>
            <a:r>
              <a:rPr lang="en-US"/>
              <a:t> </a:t>
            </a:r>
            <a:r>
              <a:rPr lang="en-US" err="1"/>
              <a:t>toán</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667760" y="1231518"/>
            <a:ext cx="9001822" cy="918340"/>
          </a:xfrm>
        </p:spPr>
        <p:txBody>
          <a:bodyPr/>
          <a:lstStyle/>
          <a:p>
            <a:pPr algn="ctr"/>
            <a:r>
              <a:rPr lang="en-US" sz="2400"/>
              <a:t>K-Nearest </a:t>
            </a:r>
            <a:r>
              <a:rPr lang="en-US" sz="2400" err="1"/>
              <a:t>Neighbour</a:t>
            </a:r>
            <a:r>
              <a:rPr lang="en-US" sz="2400"/>
              <a:t> Search (KNN)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66</a:t>
            </a:fld>
            <a:endParaRPr lang="en-US"/>
          </a:p>
        </p:txBody>
      </p:sp>
      <p:sp>
        <p:nvSpPr>
          <p:cNvPr id="4" name="TextBox 3">
            <a:extLst>
              <a:ext uri="{FF2B5EF4-FFF2-40B4-BE49-F238E27FC236}">
                <a16:creationId xmlns:a16="http://schemas.microsoft.com/office/drawing/2014/main" id="{C12FD351-3832-474A-8E75-6B8F30DC6A42}"/>
              </a:ext>
            </a:extLst>
          </p:cNvPr>
          <p:cNvSpPr txBox="1"/>
          <p:nvPr/>
        </p:nvSpPr>
        <p:spPr>
          <a:xfrm>
            <a:off x="1063970" y="2315253"/>
            <a:ext cx="10209402" cy="4108817"/>
          </a:xfrm>
          <a:prstGeom prst="rect">
            <a:avLst/>
          </a:prstGeom>
          <a:noFill/>
        </p:spPr>
        <p:txBody>
          <a:bodyPr wrap="square" rtlCol="0">
            <a:spAutoFit/>
          </a:bodyPr>
          <a:lstStyle/>
          <a:p>
            <a:pPr>
              <a:lnSpc>
                <a:spcPct val="150000"/>
              </a:lnSpc>
            </a:pPr>
            <a:r>
              <a:rPr lang="en-US">
                <a:solidFill>
                  <a:schemeClr val="bg1"/>
                </a:solidFill>
              </a:rPr>
              <a:t>Tìm 1 điểm gần </a:t>
            </a:r>
            <a:r>
              <a:rPr lang="vi-VN">
                <a:solidFill>
                  <a:schemeClr val="bg1"/>
                </a:solidFill>
              </a:rPr>
              <a:t>điểm Q</a:t>
            </a:r>
            <a:r>
              <a:rPr lang="en-US">
                <a:solidFill>
                  <a:schemeClr val="bg1"/>
                </a:solidFill>
              </a:rPr>
              <a:t> nhất:</a:t>
            </a:r>
          </a:p>
          <a:p>
            <a:pPr marL="742950" lvl="1" indent="-285750">
              <a:lnSpc>
                <a:spcPct val="150000"/>
              </a:lnSpc>
              <a:buFont typeface="Arial" panose="020B0604020202020204" pitchFamily="34" charset="0"/>
              <a:buChar char="•"/>
            </a:pPr>
            <a:r>
              <a:rPr lang="vi-VN">
                <a:solidFill>
                  <a:schemeClr val="bg1"/>
                </a:solidFill>
              </a:rPr>
              <a:t>Bắt đầu xét từ Node gốc và xét dần xuống các nhánh.</a:t>
            </a:r>
          </a:p>
          <a:p>
            <a:pPr marL="742950" lvl="1" indent="-285750">
              <a:lnSpc>
                <a:spcPct val="150000"/>
              </a:lnSpc>
              <a:buFont typeface="Arial" panose="020B0604020202020204" pitchFamily="34" charset="0"/>
              <a:buChar char="•"/>
            </a:pPr>
            <a:r>
              <a:rPr lang="vi-VN">
                <a:solidFill>
                  <a:schemeClr val="bg1"/>
                </a:solidFill>
              </a:rPr>
              <a:t>Nếu khoảng cách từ Q tới Boundary Box của điểm đang xét lớn hơn khoảng cách nhỏ nhất thì bỏ xét nhánh này.</a:t>
            </a:r>
          </a:p>
          <a:p>
            <a:pPr marL="742950" lvl="1" indent="-285750">
              <a:lnSpc>
                <a:spcPct val="150000"/>
              </a:lnSpc>
              <a:buFont typeface="Arial" panose="020B0604020202020204" pitchFamily="34" charset="0"/>
              <a:buChar char="•"/>
            </a:pPr>
            <a:r>
              <a:rPr lang="vi-VN">
                <a:solidFill>
                  <a:schemeClr val="bg1"/>
                </a:solidFill>
              </a:rPr>
              <a:t>Nếu khoảng cách từ Q tới điểm đang xét nhỏ hơn khoảng cách nhỏ nhất thì đặt lại khoảng cách nhỏ nhất.</a:t>
            </a:r>
          </a:p>
          <a:p>
            <a:pPr marL="742950" lvl="1" indent="-285750">
              <a:lnSpc>
                <a:spcPct val="150000"/>
              </a:lnSpc>
              <a:buFont typeface="Arial" panose="020B0604020202020204" pitchFamily="34" charset="0"/>
              <a:buChar char="•"/>
            </a:pPr>
            <a:r>
              <a:rPr lang="vi-VN">
                <a:solidFill>
                  <a:schemeClr val="bg1"/>
                </a:solidFill>
              </a:rPr>
              <a:t>So sánh giá trị (của trục tại Node đang xét) của Q với Node đang xét, nếu nhỏ hơn thì xét nhánh con bên trái trước rồi đến bên phải, nếu lớn hơn thì xét nhánh bên phải trước rồi đến bên trái.</a:t>
            </a:r>
          </a:p>
          <a:p>
            <a:pPr marL="742950" lvl="1" indent="-285750">
              <a:buFont typeface="Arial" panose="020B0604020202020204" pitchFamily="34" charset="0"/>
              <a:buChar char="•"/>
            </a:pPr>
            <a:endParaRPr lang="en-US">
              <a:solidFill>
                <a:schemeClr val="bg1"/>
              </a:solidFill>
            </a:endParaRPr>
          </a:p>
        </p:txBody>
      </p:sp>
    </p:spTree>
    <p:extLst>
      <p:ext uri="{BB962C8B-B14F-4D97-AF65-F5344CB8AC3E}">
        <p14:creationId xmlns:p14="http://schemas.microsoft.com/office/powerpoint/2010/main" val="27965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Bài</a:t>
            </a:r>
            <a:r>
              <a:rPr lang="en-US"/>
              <a:t> </a:t>
            </a:r>
            <a:r>
              <a:rPr lang="en-US" err="1"/>
              <a:t>toán</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667760" y="1231518"/>
            <a:ext cx="9001822" cy="918340"/>
          </a:xfrm>
        </p:spPr>
        <p:txBody>
          <a:bodyPr/>
          <a:lstStyle/>
          <a:p>
            <a:pPr algn="ctr"/>
            <a:r>
              <a:rPr lang="en-US" sz="2400"/>
              <a:t>K-Nearest </a:t>
            </a:r>
            <a:r>
              <a:rPr lang="en-US" sz="2400" err="1"/>
              <a:t>Neighbour</a:t>
            </a:r>
            <a:r>
              <a:rPr lang="en-US" sz="2400"/>
              <a:t> Search (KNN)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67</a:t>
            </a:fld>
            <a:endParaRPr lang="en-US"/>
          </a:p>
        </p:txBody>
      </p:sp>
      <p:grpSp>
        <p:nvGrpSpPr>
          <p:cNvPr id="5" name="Group 4">
            <a:extLst>
              <a:ext uri="{FF2B5EF4-FFF2-40B4-BE49-F238E27FC236}">
                <a16:creationId xmlns:a16="http://schemas.microsoft.com/office/drawing/2014/main" id="{54C032F7-6C59-2868-F1B8-EA441A116662}"/>
              </a:ext>
            </a:extLst>
          </p:cNvPr>
          <p:cNvGrpSpPr/>
          <p:nvPr/>
        </p:nvGrpSpPr>
        <p:grpSpPr>
          <a:xfrm>
            <a:off x="1061447" y="2725331"/>
            <a:ext cx="9997870" cy="2403294"/>
            <a:chOff x="1069937" y="2588649"/>
            <a:chExt cx="9997870" cy="2403294"/>
          </a:xfrm>
        </p:grpSpPr>
        <p:sp>
          <p:nvSpPr>
            <p:cNvPr id="6" name="TextBox 5">
              <a:extLst>
                <a:ext uri="{FF2B5EF4-FFF2-40B4-BE49-F238E27FC236}">
                  <a16:creationId xmlns:a16="http://schemas.microsoft.com/office/drawing/2014/main" id="{FD960A69-14D9-935F-517A-C9587C42D699}"/>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8" name="TextBox 7">
              <a:extLst>
                <a:ext uri="{FF2B5EF4-FFF2-40B4-BE49-F238E27FC236}">
                  <a16:creationId xmlns:a16="http://schemas.microsoft.com/office/drawing/2014/main" id="{428C010B-6D1E-4DE5-0316-4F7777585087}"/>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9" name="TextBox 8">
              <a:extLst>
                <a:ext uri="{FF2B5EF4-FFF2-40B4-BE49-F238E27FC236}">
                  <a16:creationId xmlns:a16="http://schemas.microsoft.com/office/drawing/2014/main" id="{9C3D3DC5-1314-4E1D-04C2-433838F72BE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0" name="TextBox 9">
              <a:extLst>
                <a:ext uri="{FF2B5EF4-FFF2-40B4-BE49-F238E27FC236}">
                  <a16:creationId xmlns:a16="http://schemas.microsoft.com/office/drawing/2014/main" id="{EB668649-785F-E8E0-935F-10AB729F445B}"/>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8865401B-9651-3A19-3B5F-E89475E19F8A}"/>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2" name="TextBox 11">
              <a:extLst>
                <a:ext uri="{FF2B5EF4-FFF2-40B4-BE49-F238E27FC236}">
                  <a16:creationId xmlns:a16="http://schemas.microsoft.com/office/drawing/2014/main" id="{3B6ADB2B-9D98-8162-2AA8-B6747DCABDF0}"/>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3" name="TextBox 12">
              <a:extLst>
                <a:ext uri="{FF2B5EF4-FFF2-40B4-BE49-F238E27FC236}">
                  <a16:creationId xmlns:a16="http://schemas.microsoft.com/office/drawing/2014/main" id="{33EC8A2B-2E52-7E64-089D-607A214C1499}"/>
                </a:ext>
              </a:extLst>
            </p:cNvPr>
            <p:cNvSpPr txBox="1"/>
            <p:nvPr/>
          </p:nvSpPr>
          <p:spPr>
            <a:xfrm>
              <a:off x="6066042" y="2588649"/>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4" name="TextBox 13">
              <a:extLst>
                <a:ext uri="{FF2B5EF4-FFF2-40B4-BE49-F238E27FC236}">
                  <a16:creationId xmlns:a16="http://schemas.microsoft.com/office/drawing/2014/main" id="{E084E0BA-D6DA-E36A-AD76-C87CE1D21B07}"/>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5" name="TextBox 14">
              <a:extLst>
                <a:ext uri="{FF2B5EF4-FFF2-40B4-BE49-F238E27FC236}">
                  <a16:creationId xmlns:a16="http://schemas.microsoft.com/office/drawing/2014/main" id="{4C3547AE-909A-A6B7-AA19-E05C0CFB689D}"/>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6" name="TextBox 15">
              <a:extLst>
                <a:ext uri="{FF2B5EF4-FFF2-40B4-BE49-F238E27FC236}">
                  <a16:creationId xmlns:a16="http://schemas.microsoft.com/office/drawing/2014/main" id="{DBAF75B1-1085-2F7C-DDE9-C7EFAD86F1D9}"/>
                </a:ext>
              </a:extLst>
            </p:cNvPr>
            <p:cNvSpPr txBox="1"/>
            <p:nvPr/>
          </p:nvSpPr>
          <p:spPr>
            <a:xfrm>
              <a:off x="9064025"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7" name="TextBox 16">
              <a:extLst>
                <a:ext uri="{FF2B5EF4-FFF2-40B4-BE49-F238E27FC236}">
                  <a16:creationId xmlns:a16="http://schemas.microsoft.com/office/drawing/2014/main" id="{5D577668-34AA-A0FA-8001-FD54EBD45E8A}"/>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8" name="TextBox 17">
              <a:extLst>
                <a:ext uri="{FF2B5EF4-FFF2-40B4-BE49-F238E27FC236}">
                  <a16:creationId xmlns:a16="http://schemas.microsoft.com/office/drawing/2014/main" id="{0216AE48-5D13-A276-B356-DF5D6CE57FEA}"/>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9" name="Straight Connector 18">
              <a:extLst>
                <a:ext uri="{FF2B5EF4-FFF2-40B4-BE49-F238E27FC236}">
                  <a16:creationId xmlns:a16="http://schemas.microsoft.com/office/drawing/2014/main" id="{9F910D1D-3005-A916-320B-648AF156C85F}"/>
                </a:ext>
              </a:extLst>
            </p:cNvPr>
            <p:cNvCxnSpPr>
              <a:stCxn id="13" idx="2"/>
              <a:endCxn id="10"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617B255-A92F-6533-991D-DEC41FFFB5B8}"/>
                </a:ext>
              </a:extLst>
            </p:cNvPr>
            <p:cNvCxnSpPr>
              <a:cxnSpLocks/>
              <a:stCxn id="13" idx="2"/>
              <a:endCxn id="16"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2DBA450-9AF4-63BD-6C57-7A683CC4AACD}"/>
                </a:ext>
              </a:extLst>
            </p:cNvPr>
            <p:cNvCxnSpPr>
              <a:stCxn id="10" idx="2"/>
              <a:endCxn id="8"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2053072-B2CB-B58C-2561-F017F62C09DD}"/>
                </a:ext>
              </a:extLst>
            </p:cNvPr>
            <p:cNvCxnSpPr>
              <a:stCxn id="10" idx="2"/>
              <a:endCxn id="12"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A84E828-0EE8-3136-7D48-53046983BA3C}"/>
                </a:ext>
              </a:extLst>
            </p:cNvPr>
            <p:cNvCxnSpPr>
              <a:stCxn id="16" idx="2"/>
              <a:endCxn id="15"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B2C4A49-8539-6DA3-30EE-A5182409BDC4}"/>
                </a:ext>
              </a:extLst>
            </p:cNvPr>
            <p:cNvCxnSpPr>
              <a:stCxn id="16" idx="2"/>
              <a:endCxn id="18"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1E85CF6-576A-EAFF-BC77-FC3D86E93A13}"/>
                </a:ext>
              </a:extLst>
            </p:cNvPr>
            <p:cNvCxnSpPr>
              <a:stCxn id="8" idx="2"/>
              <a:endCxn id="6"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4AE3903-8A5B-E50D-4842-063726C2A314}"/>
                </a:ext>
              </a:extLst>
            </p:cNvPr>
            <p:cNvCxnSpPr>
              <a:stCxn id="8" idx="2"/>
              <a:endCxn id="9"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82CCC83-C253-FF0C-E357-0D39D3B94CC3}"/>
                </a:ext>
              </a:extLst>
            </p:cNvPr>
            <p:cNvCxnSpPr>
              <a:stCxn id="12" idx="2"/>
              <a:endCxn id="11"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17F6B32-6C25-2DFD-FB0F-D57052588E47}"/>
                </a:ext>
              </a:extLst>
            </p:cNvPr>
            <p:cNvCxnSpPr>
              <a:stCxn id="15" idx="2"/>
              <a:endCxn id="14"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92DEDFE-51D1-3409-4DC2-9C33A9B9C662}"/>
                </a:ext>
              </a:extLst>
            </p:cNvPr>
            <p:cNvCxnSpPr>
              <a:stCxn id="18" idx="2"/>
              <a:endCxn id="17"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E0B4E769-BBA6-CCB7-1FE1-C596A38BCD32}"/>
              </a:ext>
            </a:extLst>
          </p:cNvPr>
          <p:cNvSpPr txBox="1"/>
          <p:nvPr/>
        </p:nvSpPr>
        <p:spPr>
          <a:xfrm>
            <a:off x="1244599" y="2060020"/>
            <a:ext cx="3881793" cy="369332"/>
          </a:xfrm>
          <a:prstGeom prst="rect">
            <a:avLst/>
          </a:prstGeom>
          <a:noFill/>
        </p:spPr>
        <p:txBody>
          <a:bodyPr wrap="square" rtlCol="0">
            <a:spAutoFit/>
          </a:bodyPr>
          <a:lstStyle/>
          <a:p>
            <a:r>
              <a:rPr lang="vi-VN">
                <a:solidFill>
                  <a:schemeClr val="bg1"/>
                </a:solidFill>
              </a:rPr>
              <a:t>Ví dụ: Tìm điểm gần điểm (6,6) nhất</a:t>
            </a:r>
            <a:endParaRPr lang="en-US">
              <a:solidFill>
                <a:schemeClr val="bg1"/>
              </a:solidFill>
            </a:endParaRPr>
          </a:p>
        </p:txBody>
      </p:sp>
      <p:sp>
        <p:nvSpPr>
          <p:cNvPr id="31" name="TextBox 30">
            <a:extLst>
              <a:ext uri="{FF2B5EF4-FFF2-40B4-BE49-F238E27FC236}">
                <a16:creationId xmlns:a16="http://schemas.microsoft.com/office/drawing/2014/main" id="{E251D73B-8114-EE9F-45E5-FB41D17E374F}"/>
              </a:ext>
            </a:extLst>
          </p:cNvPr>
          <p:cNvSpPr txBox="1"/>
          <p:nvPr/>
        </p:nvSpPr>
        <p:spPr>
          <a:xfrm>
            <a:off x="9258300" y="2214102"/>
            <a:ext cx="2473265" cy="646331"/>
          </a:xfrm>
          <a:prstGeom prst="rect">
            <a:avLst/>
          </a:prstGeom>
          <a:solidFill>
            <a:schemeClr val="accent1">
              <a:lumMod val="75000"/>
            </a:schemeClr>
          </a:solidFill>
        </p:spPr>
        <p:txBody>
          <a:bodyPr wrap="square" rtlCol="0">
            <a:spAutoFit/>
          </a:bodyPr>
          <a:lstStyle/>
          <a:p>
            <a:r>
              <a:rPr lang="vi-VN"/>
              <a:t>Min_distance = NULL</a:t>
            </a:r>
          </a:p>
          <a:p>
            <a:r>
              <a:rPr lang="vi-VN"/>
              <a:t>Cur_distane = 3.6 </a:t>
            </a:r>
            <a:endParaRPr lang="en-US"/>
          </a:p>
        </p:txBody>
      </p:sp>
    </p:spTree>
    <p:extLst>
      <p:ext uri="{BB962C8B-B14F-4D97-AF65-F5344CB8AC3E}">
        <p14:creationId xmlns:p14="http://schemas.microsoft.com/office/powerpoint/2010/main" val="34210329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Bài</a:t>
            </a:r>
            <a:r>
              <a:rPr lang="en-US"/>
              <a:t> </a:t>
            </a:r>
            <a:r>
              <a:rPr lang="en-US" err="1"/>
              <a:t>toán</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667760" y="1231518"/>
            <a:ext cx="9001822" cy="918340"/>
          </a:xfrm>
        </p:spPr>
        <p:txBody>
          <a:bodyPr/>
          <a:lstStyle/>
          <a:p>
            <a:pPr algn="ctr"/>
            <a:r>
              <a:rPr lang="en-US" sz="2400"/>
              <a:t>K-Nearest </a:t>
            </a:r>
            <a:r>
              <a:rPr lang="en-US" sz="2400" err="1"/>
              <a:t>Neighbour</a:t>
            </a:r>
            <a:r>
              <a:rPr lang="en-US" sz="2400"/>
              <a:t> Search (KNN)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68</a:t>
            </a:fld>
            <a:endParaRPr lang="en-US"/>
          </a:p>
        </p:txBody>
      </p:sp>
      <p:grpSp>
        <p:nvGrpSpPr>
          <p:cNvPr id="5" name="Group 4">
            <a:extLst>
              <a:ext uri="{FF2B5EF4-FFF2-40B4-BE49-F238E27FC236}">
                <a16:creationId xmlns:a16="http://schemas.microsoft.com/office/drawing/2014/main" id="{54C032F7-6C59-2868-F1B8-EA441A116662}"/>
              </a:ext>
            </a:extLst>
          </p:cNvPr>
          <p:cNvGrpSpPr/>
          <p:nvPr/>
        </p:nvGrpSpPr>
        <p:grpSpPr>
          <a:xfrm>
            <a:off x="1061447" y="2725331"/>
            <a:ext cx="9997870" cy="2403294"/>
            <a:chOff x="1069937" y="2588649"/>
            <a:chExt cx="9997870" cy="2403294"/>
          </a:xfrm>
        </p:grpSpPr>
        <p:sp>
          <p:nvSpPr>
            <p:cNvPr id="6" name="TextBox 5">
              <a:extLst>
                <a:ext uri="{FF2B5EF4-FFF2-40B4-BE49-F238E27FC236}">
                  <a16:creationId xmlns:a16="http://schemas.microsoft.com/office/drawing/2014/main" id="{FD960A69-14D9-935F-517A-C9587C42D699}"/>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8" name="TextBox 7">
              <a:extLst>
                <a:ext uri="{FF2B5EF4-FFF2-40B4-BE49-F238E27FC236}">
                  <a16:creationId xmlns:a16="http://schemas.microsoft.com/office/drawing/2014/main" id="{428C010B-6D1E-4DE5-0316-4F7777585087}"/>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9" name="TextBox 8">
              <a:extLst>
                <a:ext uri="{FF2B5EF4-FFF2-40B4-BE49-F238E27FC236}">
                  <a16:creationId xmlns:a16="http://schemas.microsoft.com/office/drawing/2014/main" id="{9C3D3DC5-1314-4E1D-04C2-433838F72BE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0" name="TextBox 9">
              <a:extLst>
                <a:ext uri="{FF2B5EF4-FFF2-40B4-BE49-F238E27FC236}">
                  <a16:creationId xmlns:a16="http://schemas.microsoft.com/office/drawing/2014/main" id="{EB668649-785F-E8E0-935F-10AB729F445B}"/>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8865401B-9651-3A19-3B5F-E89475E19F8A}"/>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2" name="TextBox 11">
              <a:extLst>
                <a:ext uri="{FF2B5EF4-FFF2-40B4-BE49-F238E27FC236}">
                  <a16:creationId xmlns:a16="http://schemas.microsoft.com/office/drawing/2014/main" id="{3B6ADB2B-9D98-8162-2AA8-B6747DCABDF0}"/>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3" name="TextBox 12">
              <a:extLst>
                <a:ext uri="{FF2B5EF4-FFF2-40B4-BE49-F238E27FC236}">
                  <a16:creationId xmlns:a16="http://schemas.microsoft.com/office/drawing/2014/main" id="{33EC8A2B-2E52-7E64-089D-607A214C1499}"/>
                </a:ext>
              </a:extLst>
            </p:cNvPr>
            <p:cNvSpPr txBox="1"/>
            <p:nvPr/>
          </p:nvSpPr>
          <p:spPr>
            <a:xfrm>
              <a:off x="6066042" y="2588649"/>
              <a:ext cx="740553" cy="369332"/>
            </a:xfrm>
            <a:prstGeom prst="rect">
              <a:avLst/>
            </a:prstGeom>
            <a:solidFill>
              <a:schemeClr val="tx2">
                <a:lumMod val="75000"/>
              </a:schemeClr>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4" name="TextBox 13">
              <a:extLst>
                <a:ext uri="{FF2B5EF4-FFF2-40B4-BE49-F238E27FC236}">
                  <a16:creationId xmlns:a16="http://schemas.microsoft.com/office/drawing/2014/main" id="{E084E0BA-D6DA-E36A-AD76-C87CE1D21B07}"/>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5" name="TextBox 14">
              <a:extLst>
                <a:ext uri="{FF2B5EF4-FFF2-40B4-BE49-F238E27FC236}">
                  <a16:creationId xmlns:a16="http://schemas.microsoft.com/office/drawing/2014/main" id="{4C3547AE-909A-A6B7-AA19-E05C0CFB689D}"/>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6" name="TextBox 15">
              <a:extLst>
                <a:ext uri="{FF2B5EF4-FFF2-40B4-BE49-F238E27FC236}">
                  <a16:creationId xmlns:a16="http://schemas.microsoft.com/office/drawing/2014/main" id="{DBAF75B1-1085-2F7C-DDE9-C7EFAD86F1D9}"/>
                </a:ext>
              </a:extLst>
            </p:cNvPr>
            <p:cNvSpPr txBox="1"/>
            <p:nvPr/>
          </p:nvSpPr>
          <p:spPr>
            <a:xfrm>
              <a:off x="9064025" y="3188314"/>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7" name="TextBox 16">
              <a:extLst>
                <a:ext uri="{FF2B5EF4-FFF2-40B4-BE49-F238E27FC236}">
                  <a16:creationId xmlns:a16="http://schemas.microsoft.com/office/drawing/2014/main" id="{5D577668-34AA-A0FA-8001-FD54EBD45E8A}"/>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8" name="TextBox 17">
              <a:extLst>
                <a:ext uri="{FF2B5EF4-FFF2-40B4-BE49-F238E27FC236}">
                  <a16:creationId xmlns:a16="http://schemas.microsoft.com/office/drawing/2014/main" id="{0216AE48-5D13-A276-B356-DF5D6CE57FEA}"/>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9" name="Straight Connector 18">
              <a:extLst>
                <a:ext uri="{FF2B5EF4-FFF2-40B4-BE49-F238E27FC236}">
                  <a16:creationId xmlns:a16="http://schemas.microsoft.com/office/drawing/2014/main" id="{9F910D1D-3005-A916-320B-648AF156C85F}"/>
                </a:ext>
              </a:extLst>
            </p:cNvPr>
            <p:cNvCxnSpPr>
              <a:stCxn id="13" idx="2"/>
              <a:endCxn id="10"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617B255-A92F-6533-991D-DEC41FFFB5B8}"/>
                </a:ext>
              </a:extLst>
            </p:cNvPr>
            <p:cNvCxnSpPr>
              <a:cxnSpLocks/>
              <a:stCxn id="13" idx="2"/>
              <a:endCxn id="16"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2DBA450-9AF4-63BD-6C57-7A683CC4AACD}"/>
                </a:ext>
              </a:extLst>
            </p:cNvPr>
            <p:cNvCxnSpPr>
              <a:stCxn id="10" idx="2"/>
              <a:endCxn id="8"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2053072-B2CB-B58C-2561-F017F62C09DD}"/>
                </a:ext>
              </a:extLst>
            </p:cNvPr>
            <p:cNvCxnSpPr>
              <a:stCxn id="10" idx="2"/>
              <a:endCxn id="12"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A84E828-0EE8-3136-7D48-53046983BA3C}"/>
                </a:ext>
              </a:extLst>
            </p:cNvPr>
            <p:cNvCxnSpPr>
              <a:stCxn id="16" idx="2"/>
              <a:endCxn id="15"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B2C4A49-8539-6DA3-30EE-A5182409BDC4}"/>
                </a:ext>
              </a:extLst>
            </p:cNvPr>
            <p:cNvCxnSpPr>
              <a:stCxn id="16" idx="2"/>
              <a:endCxn id="18"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1E85CF6-576A-EAFF-BC77-FC3D86E93A13}"/>
                </a:ext>
              </a:extLst>
            </p:cNvPr>
            <p:cNvCxnSpPr>
              <a:stCxn id="8" idx="2"/>
              <a:endCxn id="6"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4AE3903-8A5B-E50D-4842-063726C2A314}"/>
                </a:ext>
              </a:extLst>
            </p:cNvPr>
            <p:cNvCxnSpPr>
              <a:stCxn id="8" idx="2"/>
              <a:endCxn id="9"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82CCC83-C253-FF0C-E357-0D39D3B94CC3}"/>
                </a:ext>
              </a:extLst>
            </p:cNvPr>
            <p:cNvCxnSpPr>
              <a:stCxn id="12" idx="2"/>
              <a:endCxn id="11"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17F6B32-6C25-2DFD-FB0F-D57052588E47}"/>
                </a:ext>
              </a:extLst>
            </p:cNvPr>
            <p:cNvCxnSpPr>
              <a:stCxn id="15" idx="2"/>
              <a:endCxn id="14"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92DEDFE-51D1-3409-4DC2-9C33A9B9C662}"/>
                </a:ext>
              </a:extLst>
            </p:cNvPr>
            <p:cNvCxnSpPr>
              <a:stCxn id="18" idx="2"/>
              <a:endCxn id="17"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E0B4E769-BBA6-CCB7-1FE1-C596A38BCD32}"/>
              </a:ext>
            </a:extLst>
          </p:cNvPr>
          <p:cNvSpPr txBox="1"/>
          <p:nvPr/>
        </p:nvSpPr>
        <p:spPr>
          <a:xfrm>
            <a:off x="1244599" y="2060020"/>
            <a:ext cx="3881793" cy="369332"/>
          </a:xfrm>
          <a:prstGeom prst="rect">
            <a:avLst/>
          </a:prstGeom>
          <a:noFill/>
        </p:spPr>
        <p:txBody>
          <a:bodyPr wrap="square" rtlCol="0">
            <a:spAutoFit/>
          </a:bodyPr>
          <a:lstStyle/>
          <a:p>
            <a:r>
              <a:rPr lang="vi-VN">
                <a:solidFill>
                  <a:schemeClr val="bg1"/>
                </a:solidFill>
              </a:rPr>
              <a:t>Ví dụ: Tìm điểm gần điểm (6,6) nhất</a:t>
            </a:r>
            <a:endParaRPr lang="en-US">
              <a:solidFill>
                <a:schemeClr val="bg1"/>
              </a:solidFill>
            </a:endParaRPr>
          </a:p>
        </p:txBody>
      </p:sp>
      <p:sp>
        <p:nvSpPr>
          <p:cNvPr id="31" name="TextBox 30">
            <a:extLst>
              <a:ext uri="{FF2B5EF4-FFF2-40B4-BE49-F238E27FC236}">
                <a16:creationId xmlns:a16="http://schemas.microsoft.com/office/drawing/2014/main" id="{E251D73B-8114-EE9F-45E5-FB41D17E374F}"/>
              </a:ext>
            </a:extLst>
          </p:cNvPr>
          <p:cNvSpPr txBox="1"/>
          <p:nvPr/>
        </p:nvSpPr>
        <p:spPr>
          <a:xfrm>
            <a:off x="9436129" y="2214102"/>
            <a:ext cx="2295436" cy="646331"/>
          </a:xfrm>
          <a:prstGeom prst="rect">
            <a:avLst/>
          </a:prstGeom>
          <a:solidFill>
            <a:schemeClr val="accent1">
              <a:lumMod val="75000"/>
            </a:schemeClr>
          </a:solidFill>
        </p:spPr>
        <p:txBody>
          <a:bodyPr wrap="square" rtlCol="0">
            <a:spAutoFit/>
          </a:bodyPr>
          <a:lstStyle/>
          <a:p>
            <a:r>
              <a:rPr lang="vi-VN"/>
              <a:t>Min_distance = 3.6</a:t>
            </a:r>
          </a:p>
          <a:p>
            <a:r>
              <a:rPr lang="vi-VN"/>
              <a:t>Cur_distance =  1 </a:t>
            </a:r>
            <a:endParaRPr lang="en-US"/>
          </a:p>
        </p:txBody>
      </p:sp>
    </p:spTree>
    <p:extLst>
      <p:ext uri="{BB962C8B-B14F-4D97-AF65-F5344CB8AC3E}">
        <p14:creationId xmlns:p14="http://schemas.microsoft.com/office/powerpoint/2010/main" val="2217341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Bài</a:t>
            </a:r>
            <a:r>
              <a:rPr lang="en-US"/>
              <a:t> </a:t>
            </a:r>
            <a:r>
              <a:rPr lang="en-US" err="1"/>
              <a:t>toán</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667760" y="1231518"/>
            <a:ext cx="9001822" cy="918340"/>
          </a:xfrm>
        </p:spPr>
        <p:txBody>
          <a:bodyPr/>
          <a:lstStyle/>
          <a:p>
            <a:pPr algn="ctr"/>
            <a:r>
              <a:rPr lang="en-US" sz="2400"/>
              <a:t>K-Nearest </a:t>
            </a:r>
            <a:r>
              <a:rPr lang="en-US" sz="2400" err="1"/>
              <a:t>Neighbour</a:t>
            </a:r>
            <a:r>
              <a:rPr lang="en-US" sz="2400"/>
              <a:t> Search (KNN)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69</a:t>
            </a:fld>
            <a:endParaRPr lang="en-US"/>
          </a:p>
        </p:txBody>
      </p:sp>
      <p:grpSp>
        <p:nvGrpSpPr>
          <p:cNvPr id="5" name="Group 4">
            <a:extLst>
              <a:ext uri="{FF2B5EF4-FFF2-40B4-BE49-F238E27FC236}">
                <a16:creationId xmlns:a16="http://schemas.microsoft.com/office/drawing/2014/main" id="{54C032F7-6C59-2868-F1B8-EA441A116662}"/>
              </a:ext>
            </a:extLst>
          </p:cNvPr>
          <p:cNvGrpSpPr/>
          <p:nvPr/>
        </p:nvGrpSpPr>
        <p:grpSpPr>
          <a:xfrm>
            <a:off x="1061447" y="2725331"/>
            <a:ext cx="9997870" cy="2403294"/>
            <a:chOff x="1069937" y="2588649"/>
            <a:chExt cx="9997870" cy="2403294"/>
          </a:xfrm>
        </p:grpSpPr>
        <p:sp>
          <p:nvSpPr>
            <p:cNvPr id="6" name="TextBox 5">
              <a:extLst>
                <a:ext uri="{FF2B5EF4-FFF2-40B4-BE49-F238E27FC236}">
                  <a16:creationId xmlns:a16="http://schemas.microsoft.com/office/drawing/2014/main" id="{FD960A69-14D9-935F-517A-C9587C42D699}"/>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8" name="TextBox 7">
              <a:extLst>
                <a:ext uri="{FF2B5EF4-FFF2-40B4-BE49-F238E27FC236}">
                  <a16:creationId xmlns:a16="http://schemas.microsoft.com/office/drawing/2014/main" id="{428C010B-6D1E-4DE5-0316-4F7777585087}"/>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9" name="TextBox 8">
              <a:extLst>
                <a:ext uri="{FF2B5EF4-FFF2-40B4-BE49-F238E27FC236}">
                  <a16:creationId xmlns:a16="http://schemas.microsoft.com/office/drawing/2014/main" id="{9C3D3DC5-1314-4E1D-04C2-433838F72BE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0" name="TextBox 9">
              <a:extLst>
                <a:ext uri="{FF2B5EF4-FFF2-40B4-BE49-F238E27FC236}">
                  <a16:creationId xmlns:a16="http://schemas.microsoft.com/office/drawing/2014/main" id="{EB668649-785F-E8E0-935F-10AB729F445B}"/>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8865401B-9651-3A19-3B5F-E89475E19F8A}"/>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2" name="TextBox 11">
              <a:extLst>
                <a:ext uri="{FF2B5EF4-FFF2-40B4-BE49-F238E27FC236}">
                  <a16:creationId xmlns:a16="http://schemas.microsoft.com/office/drawing/2014/main" id="{3B6ADB2B-9D98-8162-2AA8-B6747DCABDF0}"/>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3" name="TextBox 12">
              <a:extLst>
                <a:ext uri="{FF2B5EF4-FFF2-40B4-BE49-F238E27FC236}">
                  <a16:creationId xmlns:a16="http://schemas.microsoft.com/office/drawing/2014/main" id="{33EC8A2B-2E52-7E64-089D-607A214C1499}"/>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4" name="TextBox 13">
              <a:extLst>
                <a:ext uri="{FF2B5EF4-FFF2-40B4-BE49-F238E27FC236}">
                  <a16:creationId xmlns:a16="http://schemas.microsoft.com/office/drawing/2014/main" id="{E084E0BA-D6DA-E36A-AD76-C87CE1D21B07}"/>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5" name="TextBox 14">
              <a:extLst>
                <a:ext uri="{FF2B5EF4-FFF2-40B4-BE49-F238E27FC236}">
                  <a16:creationId xmlns:a16="http://schemas.microsoft.com/office/drawing/2014/main" id="{4C3547AE-909A-A6B7-AA19-E05C0CFB689D}"/>
                </a:ext>
              </a:extLst>
            </p:cNvPr>
            <p:cNvSpPr txBox="1"/>
            <p:nvPr/>
          </p:nvSpPr>
          <p:spPr>
            <a:xfrm>
              <a:off x="7743417" y="3916986"/>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6" name="TextBox 15">
              <a:extLst>
                <a:ext uri="{FF2B5EF4-FFF2-40B4-BE49-F238E27FC236}">
                  <a16:creationId xmlns:a16="http://schemas.microsoft.com/office/drawing/2014/main" id="{DBAF75B1-1085-2F7C-DDE9-C7EFAD86F1D9}"/>
                </a:ext>
              </a:extLst>
            </p:cNvPr>
            <p:cNvSpPr txBox="1"/>
            <p:nvPr/>
          </p:nvSpPr>
          <p:spPr>
            <a:xfrm>
              <a:off x="9064025" y="3188314"/>
              <a:ext cx="740553" cy="369332"/>
            </a:xfrm>
            <a:prstGeom prst="rect">
              <a:avLst/>
            </a:prstGeom>
            <a:solidFill>
              <a:schemeClr val="tx2">
                <a:lumMod val="75000"/>
              </a:schemeClr>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7" name="TextBox 16">
              <a:extLst>
                <a:ext uri="{FF2B5EF4-FFF2-40B4-BE49-F238E27FC236}">
                  <a16:creationId xmlns:a16="http://schemas.microsoft.com/office/drawing/2014/main" id="{5D577668-34AA-A0FA-8001-FD54EBD45E8A}"/>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8" name="TextBox 17">
              <a:extLst>
                <a:ext uri="{FF2B5EF4-FFF2-40B4-BE49-F238E27FC236}">
                  <a16:creationId xmlns:a16="http://schemas.microsoft.com/office/drawing/2014/main" id="{0216AE48-5D13-A276-B356-DF5D6CE57FEA}"/>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9" name="Straight Connector 18">
              <a:extLst>
                <a:ext uri="{FF2B5EF4-FFF2-40B4-BE49-F238E27FC236}">
                  <a16:creationId xmlns:a16="http://schemas.microsoft.com/office/drawing/2014/main" id="{9F910D1D-3005-A916-320B-648AF156C85F}"/>
                </a:ext>
              </a:extLst>
            </p:cNvPr>
            <p:cNvCxnSpPr>
              <a:stCxn id="13" idx="2"/>
              <a:endCxn id="10"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617B255-A92F-6533-991D-DEC41FFFB5B8}"/>
                </a:ext>
              </a:extLst>
            </p:cNvPr>
            <p:cNvCxnSpPr>
              <a:cxnSpLocks/>
              <a:stCxn id="13" idx="2"/>
              <a:endCxn id="16"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2DBA450-9AF4-63BD-6C57-7A683CC4AACD}"/>
                </a:ext>
              </a:extLst>
            </p:cNvPr>
            <p:cNvCxnSpPr>
              <a:stCxn id="10" idx="2"/>
              <a:endCxn id="8"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2053072-B2CB-B58C-2561-F017F62C09DD}"/>
                </a:ext>
              </a:extLst>
            </p:cNvPr>
            <p:cNvCxnSpPr>
              <a:stCxn id="10" idx="2"/>
              <a:endCxn id="12"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A84E828-0EE8-3136-7D48-53046983BA3C}"/>
                </a:ext>
              </a:extLst>
            </p:cNvPr>
            <p:cNvCxnSpPr>
              <a:stCxn id="16" idx="2"/>
              <a:endCxn id="15"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B2C4A49-8539-6DA3-30EE-A5182409BDC4}"/>
                </a:ext>
              </a:extLst>
            </p:cNvPr>
            <p:cNvCxnSpPr>
              <a:stCxn id="16" idx="2"/>
              <a:endCxn id="18"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1E85CF6-576A-EAFF-BC77-FC3D86E93A13}"/>
                </a:ext>
              </a:extLst>
            </p:cNvPr>
            <p:cNvCxnSpPr>
              <a:stCxn id="8" idx="2"/>
              <a:endCxn id="6"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4AE3903-8A5B-E50D-4842-063726C2A314}"/>
                </a:ext>
              </a:extLst>
            </p:cNvPr>
            <p:cNvCxnSpPr>
              <a:stCxn id="8" idx="2"/>
              <a:endCxn id="9"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82CCC83-C253-FF0C-E357-0D39D3B94CC3}"/>
                </a:ext>
              </a:extLst>
            </p:cNvPr>
            <p:cNvCxnSpPr>
              <a:stCxn id="12" idx="2"/>
              <a:endCxn id="11"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17F6B32-6C25-2DFD-FB0F-D57052588E47}"/>
                </a:ext>
              </a:extLst>
            </p:cNvPr>
            <p:cNvCxnSpPr>
              <a:stCxn id="15" idx="2"/>
              <a:endCxn id="14"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92DEDFE-51D1-3409-4DC2-9C33A9B9C662}"/>
                </a:ext>
              </a:extLst>
            </p:cNvPr>
            <p:cNvCxnSpPr>
              <a:stCxn id="18" idx="2"/>
              <a:endCxn id="17"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E0B4E769-BBA6-CCB7-1FE1-C596A38BCD32}"/>
              </a:ext>
            </a:extLst>
          </p:cNvPr>
          <p:cNvSpPr txBox="1"/>
          <p:nvPr/>
        </p:nvSpPr>
        <p:spPr>
          <a:xfrm>
            <a:off x="1244599" y="2060020"/>
            <a:ext cx="3881793" cy="369332"/>
          </a:xfrm>
          <a:prstGeom prst="rect">
            <a:avLst/>
          </a:prstGeom>
          <a:noFill/>
        </p:spPr>
        <p:txBody>
          <a:bodyPr wrap="square" rtlCol="0">
            <a:spAutoFit/>
          </a:bodyPr>
          <a:lstStyle/>
          <a:p>
            <a:r>
              <a:rPr lang="vi-VN">
                <a:solidFill>
                  <a:schemeClr val="bg1"/>
                </a:solidFill>
              </a:rPr>
              <a:t>Ví dụ: Tìm điểm gần điểm (6,6) nhất</a:t>
            </a:r>
            <a:endParaRPr lang="en-US">
              <a:solidFill>
                <a:schemeClr val="bg1"/>
              </a:solidFill>
            </a:endParaRPr>
          </a:p>
        </p:txBody>
      </p:sp>
      <p:sp>
        <p:nvSpPr>
          <p:cNvPr id="31" name="TextBox 30">
            <a:extLst>
              <a:ext uri="{FF2B5EF4-FFF2-40B4-BE49-F238E27FC236}">
                <a16:creationId xmlns:a16="http://schemas.microsoft.com/office/drawing/2014/main" id="{E251D73B-8114-EE9F-45E5-FB41D17E374F}"/>
              </a:ext>
            </a:extLst>
          </p:cNvPr>
          <p:cNvSpPr txBox="1"/>
          <p:nvPr/>
        </p:nvSpPr>
        <p:spPr>
          <a:xfrm>
            <a:off x="9436129" y="2214102"/>
            <a:ext cx="2295436" cy="646331"/>
          </a:xfrm>
          <a:prstGeom prst="rect">
            <a:avLst/>
          </a:prstGeom>
          <a:solidFill>
            <a:schemeClr val="accent1">
              <a:lumMod val="75000"/>
            </a:schemeClr>
          </a:solidFill>
        </p:spPr>
        <p:txBody>
          <a:bodyPr wrap="square" rtlCol="0">
            <a:spAutoFit/>
          </a:bodyPr>
          <a:lstStyle/>
          <a:p>
            <a:r>
              <a:rPr lang="vi-VN"/>
              <a:t>Min_distance = 1</a:t>
            </a:r>
          </a:p>
          <a:p>
            <a:r>
              <a:rPr lang="vi-VN"/>
              <a:t>Cur_distance = 1.14 </a:t>
            </a:r>
            <a:endParaRPr lang="en-US"/>
          </a:p>
        </p:txBody>
      </p:sp>
    </p:spTree>
    <p:extLst>
      <p:ext uri="{BB962C8B-B14F-4D97-AF65-F5344CB8AC3E}">
        <p14:creationId xmlns:p14="http://schemas.microsoft.com/office/powerpoint/2010/main" val="3350217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828738" y="2459067"/>
            <a:ext cx="4490781" cy="509671"/>
          </a:xfrm>
        </p:spPr>
        <p:txBody>
          <a:bodyPr/>
          <a:lstStyle/>
          <a:p>
            <a:r>
              <a:rPr lang="vi-VN"/>
              <a:t>Tại sao cần tạo một cây cân bằng?</a:t>
            </a:r>
            <a:endParaRPr lang="en-US"/>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a:xfrm>
            <a:off x="6966224" y="2416054"/>
            <a:ext cx="3911982" cy="523316"/>
          </a:xfrm>
        </p:spPr>
        <p:txBody>
          <a:bodyPr/>
          <a:lstStyle/>
          <a:p>
            <a:r>
              <a:rPr lang="vi-VN"/>
              <a:t>Xây dựng một cây cân bằng</a:t>
            </a:r>
            <a:endParaRPr lang="en-US"/>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828738" y="3442545"/>
            <a:ext cx="4196204" cy="2307568"/>
          </a:xfrm>
        </p:spPr>
        <p:txBody>
          <a:bodyPr/>
          <a:lstStyle/>
          <a:p>
            <a:r>
              <a:rPr lang="vi-VN"/>
              <a:t>Cây càng cân bằng thì thời gian truy vấn càng nhanh.</a:t>
            </a:r>
          </a:p>
          <a:p>
            <a:endParaRPr lang="vi-VN"/>
          </a:p>
          <a:p>
            <a:r>
              <a:rPr lang="vi-VN"/>
              <a:t>Ví dụ: 1 cây với 15 node tạo thành cây với chiều cao là 3 sẽ tốn nhiều nhất 4 lần truy vấn. Tuy nhiên nếu đưa hết các node sang cùng 1 phía sẽ tốn nhiều nhất 15 lần truy vấn.</a:t>
            </a:r>
            <a:endParaRPr lang="en-US"/>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6966224" y="3429000"/>
            <a:ext cx="3911982" cy="2307568"/>
          </a:xfrm>
        </p:spPr>
        <p:txBody>
          <a:bodyPr/>
          <a:lstStyle/>
          <a:p>
            <a:r>
              <a:rPr lang="vi-VN"/>
              <a:t>Hiện nay, chưa có chiến lược nào đảm bảo một cây K-D cân bằng. </a:t>
            </a:r>
          </a:p>
          <a:p>
            <a:r>
              <a:rPr lang="vi-VN"/>
              <a:t>Cần phải xây dựng cây cân bằng ngay từ đầu và tái cân bằng định kỳ khi cây quá mất cân bằng.</a:t>
            </a:r>
            <a:endParaRPr lang="en-US"/>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a:t>
            </a:fld>
            <a:endParaRPr lang="en-US"/>
          </a:p>
        </p:txBody>
      </p:sp>
    </p:spTree>
    <p:extLst>
      <p:ext uri="{BB962C8B-B14F-4D97-AF65-F5344CB8AC3E}">
        <p14:creationId xmlns:p14="http://schemas.microsoft.com/office/powerpoint/2010/main" val="112805282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Bài</a:t>
            </a:r>
            <a:r>
              <a:rPr lang="en-US"/>
              <a:t> </a:t>
            </a:r>
            <a:r>
              <a:rPr lang="en-US" err="1"/>
              <a:t>toán</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667760" y="1231518"/>
            <a:ext cx="9001822" cy="918340"/>
          </a:xfrm>
        </p:spPr>
        <p:txBody>
          <a:bodyPr/>
          <a:lstStyle/>
          <a:p>
            <a:pPr algn="ctr"/>
            <a:r>
              <a:rPr lang="en-US" sz="2400"/>
              <a:t>K-Nearest </a:t>
            </a:r>
            <a:r>
              <a:rPr lang="en-US" sz="2400" err="1"/>
              <a:t>Neighbour</a:t>
            </a:r>
            <a:r>
              <a:rPr lang="en-US" sz="2400"/>
              <a:t> Search (KNN)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70</a:t>
            </a:fld>
            <a:endParaRPr lang="en-US"/>
          </a:p>
        </p:txBody>
      </p:sp>
      <p:grpSp>
        <p:nvGrpSpPr>
          <p:cNvPr id="5" name="Group 4">
            <a:extLst>
              <a:ext uri="{FF2B5EF4-FFF2-40B4-BE49-F238E27FC236}">
                <a16:creationId xmlns:a16="http://schemas.microsoft.com/office/drawing/2014/main" id="{54C032F7-6C59-2868-F1B8-EA441A116662}"/>
              </a:ext>
            </a:extLst>
          </p:cNvPr>
          <p:cNvGrpSpPr/>
          <p:nvPr/>
        </p:nvGrpSpPr>
        <p:grpSpPr>
          <a:xfrm>
            <a:off x="1061447" y="2725331"/>
            <a:ext cx="9997870" cy="2403294"/>
            <a:chOff x="1069937" y="2588649"/>
            <a:chExt cx="9997870" cy="2403294"/>
          </a:xfrm>
        </p:grpSpPr>
        <p:sp>
          <p:nvSpPr>
            <p:cNvPr id="6" name="TextBox 5">
              <a:extLst>
                <a:ext uri="{FF2B5EF4-FFF2-40B4-BE49-F238E27FC236}">
                  <a16:creationId xmlns:a16="http://schemas.microsoft.com/office/drawing/2014/main" id="{FD960A69-14D9-935F-517A-C9587C42D699}"/>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8" name="TextBox 7">
              <a:extLst>
                <a:ext uri="{FF2B5EF4-FFF2-40B4-BE49-F238E27FC236}">
                  <a16:creationId xmlns:a16="http://schemas.microsoft.com/office/drawing/2014/main" id="{428C010B-6D1E-4DE5-0316-4F7777585087}"/>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9" name="TextBox 8">
              <a:extLst>
                <a:ext uri="{FF2B5EF4-FFF2-40B4-BE49-F238E27FC236}">
                  <a16:creationId xmlns:a16="http://schemas.microsoft.com/office/drawing/2014/main" id="{9C3D3DC5-1314-4E1D-04C2-433838F72BE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0" name="TextBox 9">
              <a:extLst>
                <a:ext uri="{FF2B5EF4-FFF2-40B4-BE49-F238E27FC236}">
                  <a16:creationId xmlns:a16="http://schemas.microsoft.com/office/drawing/2014/main" id="{EB668649-785F-E8E0-935F-10AB729F445B}"/>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8865401B-9651-3A19-3B5F-E89475E19F8A}"/>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2" name="TextBox 11">
              <a:extLst>
                <a:ext uri="{FF2B5EF4-FFF2-40B4-BE49-F238E27FC236}">
                  <a16:creationId xmlns:a16="http://schemas.microsoft.com/office/drawing/2014/main" id="{3B6ADB2B-9D98-8162-2AA8-B6747DCABDF0}"/>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3" name="TextBox 12">
              <a:extLst>
                <a:ext uri="{FF2B5EF4-FFF2-40B4-BE49-F238E27FC236}">
                  <a16:creationId xmlns:a16="http://schemas.microsoft.com/office/drawing/2014/main" id="{33EC8A2B-2E52-7E64-089D-607A214C1499}"/>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4" name="TextBox 13">
              <a:extLst>
                <a:ext uri="{FF2B5EF4-FFF2-40B4-BE49-F238E27FC236}">
                  <a16:creationId xmlns:a16="http://schemas.microsoft.com/office/drawing/2014/main" id="{E084E0BA-D6DA-E36A-AD76-C87CE1D21B07}"/>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5" name="TextBox 14">
              <a:extLst>
                <a:ext uri="{FF2B5EF4-FFF2-40B4-BE49-F238E27FC236}">
                  <a16:creationId xmlns:a16="http://schemas.microsoft.com/office/drawing/2014/main" id="{4C3547AE-909A-A6B7-AA19-E05C0CFB689D}"/>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6" name="TextBox 15">
              <a:extLst>
                <a:ext uri="{FF2B5EF4-FFF2-40B4-BE49-F238E27FC236}">
                  <a16:creationId xmlns:a16="http://schemas.microsoft.com/office/drawing/2014/main" id="{DBAF75B1-1085-2F7C-DDE9-C7EFAD86F1D9}"/>
                </a:ext>
              </a:extLst>
            </p:cNvPr>
            <p:cNvSpPr txBox="1"/>
            <p:nvPr/>
          </p:nvSpPr>
          <p:spPr>
            <a:xfrm>
              <a:off x="9064025" y="3188314"/>
              <a:ext cx="740553" cy="369332"/>
            </a:xfrm>
            <a:prstGeom prst="rect">
              <a:avLst/>
            </a:prstGeom>
            <a:solidFill>
              <a:schemeClr val="tx2">
                <a:lumMod val="75000"/>
              </a:schemeClr>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7" name="TextBox 16">
              <a:extLst>
                <a:ext uri="{FF2B5EF4-FFF2-40B4-BE49-F238E27FC236}">
                  <a16:creationId xmlns:a16="http://schemas.microsoft.com/office/drawing/2014/main" id="{5D577668-34AA-A0FA-8001-FD54EBD45E8A}"/>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8" name="TextBox 17">
              <a:extLst>
                <a:ext uri="{FF2B5EF4-FFF2-40B4-BE49-F238E27FC236}">
                  <a16:creationId xmlns:a16="http://schemas.microsoft.com/office/drawing/2014/main" id="{0216AE48-5D13-A276-B356-DF5D6CE57FEA}"/>
                </a:ext>
              </a:extLst>
            </p:cNvPr>
            <p:cNvSpPr txBox="1"/>
            <p:nvPr/>
          </p:nvSpPr>
          <p:spPr>
            <a:xfrm>
              <a:off x="10327254" y="3908992"/>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9" name="Straight Connector 18">
              <a:extLst>
                <a:ext uri="{FF2B5EF4-FFF2-40B4-BE49-F238E27FC236}">
                  <a16:creationId xmlns:a16="http://schemas.microsoft.com/office/drawing/2014/main" id="{9F910D1D-3005-A916-320B-648AF156C85F}"/>
                </a:ext>
              </a:extLst>
            </p:cNvPr>
            <p:cNvCxnSpPr>
              <a:stCxn id="13" idx="2"/>
              <a:endCxn id="10"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617B255-A92F-6533-991D-DEC41FFFB5B8}"/>
                </a:ext>
              </a:extLst>
            </p:cNvPr>
            <p:cNvCxnSpPr>
              <a:cxnSpLocks/>
              <a:stCxn id="13" idx="2"/>
              <a:endCxn id="16"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2DBA450-9AF4-63BD-6C57-7A683CC4AACD}"/>
                </a:ext>
              </a:extLst>
            </p:cNvPr>
            <p:cNvCxnSpPr>
              <a:stCxn id="10" idx="2"/>
              <a:endCxn id="8"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2053072-B2CB-B58C-2561-F017F62C09DD}"/>
                </a:ext>
              </a:extLst>
            </p:cNvPr>
            <p:cNvCxnSpPr>
              <a:stCxn id="10" idx="2"/>
              <a:endCxn id="12"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A84E828-0EE8-3136-7D48-53046983BA3C}"/>
                </a:ext>
              </a:extLst>
            </p:cNvPr>
            <p:cNvCxnSpPr>
              <a:stCxn id="16" idx="2"/>
              <a:endCxn id="15"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B2C4A49-8539-6DA3-30EE-A5182409BDC4}"/>
                </a:ext>
              </a:extLst>
            </p:cNvPr>
            <p:cNvCxnSpPr>
              <a:stCxn id="16" idx="2"/>
              <a:endCxn id="18"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1E85CF6-576A-EAFF-BC77-FC3D86E93A13}"/>
                </a:ext>
              </a:extLst>
            </p:cNvPr>
            <p:cNvCxnSpPr>
              <a:stCxn id="8" idx="2"/>
              <a:endCxn id="6"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4AE3903-8A5B-E50D-4842-063726C2A314}"/>
                </a:ext>
              </a:extLst>
            </p:cNvPr>
            <p:cNvCxnSpPr>
              <a:stCxn id="8" idx="2"/>
              <a:endCxn id="9"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82CCC83-C253-FF0C-E357-0D39D3B94CC3}"/>
                </a:ext>
              </a:extLst>
            </p:cNvPr>
            <p:cNvCxnSpPr>
              <a:stCxn id="12" idx="2"/>
              <a:endCxn id="11"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17F6B32-6C25-2DFD-FB0F-D57052588E47}"/>
                </a:ext>
              </a:extLst>
            </p:cNvPr>
            <p:cNvCxnSpPr>
              <a:stCxn id="15" idx="2"/>
              <a:endCxn id="14"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92DEDFE-51D1-3409-4DC2-9C33A9B9C662}"/>
                </a:ext>
              </a:extLst>
            </p:cNvPr>
            <p:cNvCxnSpPr>
              <a:stCxn id="18" idx="2"/>
              <a:endCxn id="17"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E0B4E769-BBA6-CCB7-1FE1-C596A38BCD32}"/>
              </a:ext>
            </a:extLst>
          </p:cNvPr>
          <p:cNvSpPr txBox="1"/>
          <p:nvPr/>
        </p:nvSpPr>
        <p:spPr>
          <a:xfrm>
            <a:off x="1244599" y="2060020"/>
            <a:ext cx="3881793" cy="369332"/>
          </a:xfrm>
          <a:prstGeom prst="rect">
            <a:avLst/>
          </a:prstGeom>
          <a:noFill/>
        </p:spPr>
        <p:txBody>
          <a:bodyPr wrap="square" rtlCol="0">
            <a:spAutoFit/>
          </a:bodyPr>
          <a:lstStyle/>
          <a:p>
            <a:r>
              <a:rPr lang="vi-VN">
                <a:solidFill>
                  <a:schemeClr val="bg1"/>
                </a:solidFill>
              </a:rPr>
              <a:t>Ví dụ: Tìm điểm gần điểm (6,6) nhất</a:t>
            </a:r>
            <a:endParaRPr lang="en-US">
              <a:solidFill>
                <a:schemeClr val="bg1"/>
              </a:solidFill>
            </a:endParaRPr>
          </a:p>
        </p:txBody>
      </p:sp>
      <p:sp>
        <p:nvSpPr>
          <p:cNvPr id="31" name="TextBox 30">
            <a:extLst>
              <a:ext uri="{FF2B5EF4-FFF2-40B4-BE49-F238E27FC236}">
                <a16:creationId xmlns:a16="http://schemas.microsoft.com/office/drawing/2014/main" id="{E251D73B-8114-EE9F-45E5-FB41D17E374F}"/>
              </a:ext>
            </a:extLst>
          </p:cNvPr>
          <p:cNvSpPr txBox="1"/>
          <p:nvPr/>
        </p:nvSpPr>
        <p:spPr>
          <a:xfrm>
            <a:off x="9436129" y="2214102"/>
            <a:ext cx="2295436" cy="646331"/>
          </a:xfrm>
          <a:prstGeom prst="rect">
            <a:avLst/>
          </a:prstGeom>
          <a:solidFill>
            <a:schemeClr val="accent1">
              <a:lumMod val="75000"/>
            </a:schemeClr>
          </a:solidFill>
        </p:spPr>
        <p:txBody>
          <a:bodyPr wrap="square" rtlCol="0">
            <a:spAutoFit/>
          </a:bodyPr>
          <a:lstStyle/>
          <a:p>
            <a:r>
              <a:rPr lang="vi-VN"/>
              <a:t>Min_distance = 1</a:t>
            </a:r>
          </a:p>
          <a:p>
            <a:r>
              <a:rPr lang="vi-VN"/>
              <a:t>Cur_distance = 3.6 </a:t>
            </a:r>
            <a:endParaRPr lang="en-US"/>
          </a:p>
        </p:txBody>
      </p:sp>
    </p:spTree>
    <p:extLst>
      <p:ext uri="{BB962C8B-B14F-4D97-AF65-F5344CB8AC3E}">
        <p14:creationId xmlns:p14="http://schemas.microsoft.com/office/powerpoint/2010/main" val="24266502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Bài</a:t>
            </a:r>
            <a:r>
              <a:rPr lang="en-US"/>
              <a:t> </a:t>
            </a:r>
            <a:r>
              <a:rPr lang="en-US" err="1"/>
              <a:t>toán</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667760" y="1231518"/>
            <a:ext cx="9001822" cy="918340"/>
          </a:xfrm>
        </p:spPr>
        <p:txBody>
          <a:bodyPr/>
          <a:lstStyle/>
          <a:p>
            <a:pPr algn="ctr"/>
            <a:r>
              <a:rPr lang="en-US" sz="2400"/>
              <a:t>K-Nearest </a:t>
            </a:r>
            <a:r>
              <a:rPr lang="en-US" sz="2400" err="1"/>
              <a:t>Neighbour</a:t>
            </a:r>
            <a:r>
              <a:rPr lang="en-US" sz="2400"/>
              <a:t> Search (KNN)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71</a:t>
            </a:fld>
            <a:endParaRPr lang="en-US"/>
          </a:p>
        </p:txBody>
      </p:sp>
      <p:grpSp>
        <p:nvGrpSpPr>
          <p:cNvPr id="5" name="Group 4">
            <a:extLst>
              <a:ext uri="{FF2B5EF4-FFF2-40B4-BE49-F238E27FC236}">
                <a16:creationId xmlns:a16="http://schemas.microsoft.com/office/drawing/2014/main" id="{54C032F7-6C59-2868-F1B8-EA441A116662}"/>
              </a:ext>
            </a:extLst>
          </p:cNvPr>
          <p:cNvGrpSpPr/>
          <p:nvPr/>
        </p:nvGrpSpPr>
        <p:grpSpPr>
          <a:xfrm>
            <a:off x="1061447" y="2725331"/>
            <a:ext cx="9997870" cy="2403294"/>
            <a:chOff x="1069937" y="2588649"/>
            <a:chExt cx="9997870" cy="2403294"/>
          </a:xfrm>
        </p:grpSpPr>
        <p:sp>
          <p:nvSpPr>
            <p:cNvPr id="6" name="TextBox 5">
              <a:extLst>
                <a:ext uri="{FF2B5EF4-FFF2-40B4-BE49-F238E27FC236}">
                  <a16:creationId xmlns:a16="http://schemas.microsoft.com/office/drawing/2014/main" id="{FD960A69-14D9-935F-517A-C9587C42D699}"/>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8" name="TextBox 7">
              <a:extLst>
                <a:ext uri="{FF2B5EF4-FFF2-40B4-BE49-F238E27FC236}">
                  <a16:creationId xmlns:a16="http://schemas.microsoft.com/office/drawing/2014/main" id="{428C010B-6D1E-4DE5-0316-4F7777585087}"/>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9" name="TextBox 8">
              <a:extLst>
                <a:ext uri="{FF2B5EF4-FFF2-40B4-BE49-F238E27FC236}">
                  <a16:creationId xmlns:a16="http://schemas.microsoft.com/office/drawing/2014/main" id="{9C3D3DC5-1314-4E1D-04C2-433838F72BE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0" name="TextBox 9">
              <a:extLst>
                <a:ext uri="{FF2B5EF4-FFF2-40B4-BE49-F238E27FC236}">
                  <a16:creationId xmlns:a16="http://schemas.microsoft.com/office/drawing/2014/main" id="{EB668649-785F-E8E0-935F-10AB729F445B}"/>
                </a:ext>
              </a:extLst>
            </p:cNvPr>
            <p:cNvSpPr txBox="1"/>
            <p:nvPr/>
          </p:nvSpPr>
          <p:spPr>
            <a:xfrm>
              <a:off x="3073720" y="3188314"/>
              <a:ext cx="740553" cy="369332"/>
            </a:xfrm>
            <a:prstGeom prst="rect">
              <a:avLst/>
            </a:prstGeom>
            <a:solidFill>
              <a:srgbClr val="00B050"/>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8865401B-9651-3A19-3B5F-E89475E19F8A}"/>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2" name="TextBox 11">
              <a:extLst>
                <a:ext uri="{FF2B5EF4-FFF2-40B4-BE49-F238E27FC236}">
                  <a16:creationId xmlns:a16="http://schemas.microsoft.com/office/drawing/2014/main" id="{3B6ADB2B-9D98-8162-2AA8-B6747DCABDF0}"/>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3" name="TextBox 12">
              <a:extLst>
                <a:ext uri="{FF2B5EF4-FFF2-40B4-BE49-F238E27FC236}">
                  <a16:creationId xmlns:a16="http://schemas.microsoft.com/office/drawing/2014/main" id="{33EC8A2B-2E52-7E64-089D-607A214C1499}"/>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4" name="TextBox 13">
              <a:extLst>
                <a:ext uri="{FF2B5EF4-FFF2-40B4-BE49-F238E27FC236}">
                  <a16:creationId xmlns:a16="http://schemas.microsoft.com/office/drawing/2014/main" id="{E084E0BA-D6DA-E36A-AD76-C87CE1D21B07}"/>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5" name="TextBox 14">
              <a:extLst>
                <a:ext uri="{FF2B5EF4-FFF2-40B4-BE49-F238E27FC236}">
                  <a16:creationId xmlns:a16="http://schemas.microsoft.com/office/drawing/2014/main" id="{4C3547AE-909A-A6B7-AA19-E05C0CFB689D}"/>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6" name="TextBox 15">
              <a:extLst>
                <a:ext uri="{FF2B5EF4-FFF2-40B4-BE49-F238E27FC236}">
                  <a16:creationId xmlns:a16="http://schemas.microsoft.com/office/drawing/2014/main" id="{DBAF75B1-1085-2F7C-DDE9-C7EFAD86F1D9}"/>
                </a:ext>
              </a:extLst>
            </p:cNvPr>
            <p:cNvSpPr txBox="1"/>
            <p:nvPr/>
          </p:nvSpPr>
          <p:spPr>
            <a:xfrm>
              <a:off x="9064025" y="3188314"/>
              <a:ext cx="740553" cy="369332"/>
            </a:xfrm>
            <a:prstGeom prst="rect">
              <a:avLst/>
            </a:prstGeom>
            <a:solidFill>
              <a:schemeClr val="tx2">
                <a:lumMod val="75000"/>
              </a:schemeClr>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7" name="TextBox 16">
              <a:extLst>
                <a:ext uri="{FF2B5EF4-FFF2-40B4-BE49-F238E27FC236}">
                  <a16:creationId xmlns:a16="http://schemas.microsoft.com/office/drawing/2014/main" id="{5D577668-34AA-A0FA-8001-FD54EBD45E8A}"/>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8" name="TextBox 17">
              <a:extLst>
                <a:ext uri="{FF2B5EF4-FFF2-40B4-BE49-F238E27FC236}">
                  <a16:creationId xmlns:a16="http://schemas.microsoft.com/office/drawing/2014/main" id="{0216AE48-5D13-A276-B356-DF5D6CE57FEA}"/>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9" name="Straight Connector 18">
              <a:extLst>
                <a:ext uri="{FF2B5EF4-FFF2-40B4-BE49-F238E27FC236}">
                  <a16:creationId xmlns:a16="http://schemas.microsoft.com/office/drawing/2014/main" id="{9F910D1D-3005-A916-320B-648AF156C85F}"/>
                </a:ext>
              </a:extLst>
            </p:cNvPr>
            <p:cNvCxnSpPr>
              <a:stCxn id="13" idx="2"/>
              <a:endCxn id="10"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617B255-A92F-6533-991D-DEC41FFFB5B8}"/>
                </a:ext>
              </a:extLst>
            </p:cNvPr>
            <p:cNvCxnSpPr>
              <a:cxnSpLocks/>
              <a:stCxn id="13" idx="2"/>
              <a:endCxn id="16"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2DBA450-9AF4-63BD-6C57-7A683CC4AACD}"/>
                </a:ext>
              </a:extLst>
            </p:cNvPr>
            <p:cNvCxnSpPr>
              <a:stCxn id="10" idx="2"/>
              <a:endCxn id="8"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2053072-B2CB-B58C-2561-F017F62C09DD}"/>
                </a:ext>
              </a:extLst>
            </p:cNvPr>
            <p:cNvCxnSpPr>
              <a:stCxn id="10" idx="2"/>
              <a:endCxn id="12"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A84E828-0EE8-3136-7D48-53046983BA3C}"/>
                </a:ext>
              </a:extLst>
            </p:cNvPr>
            <p:cNvCxnSpPr>
              <a:stCxn id="16" idx="2"/>
              <a:endCxn id="15"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B2C4A49-8539-6DA3-30EE-A5182409BDC4}"/>
                </a:ext>
              </a:extLst>
            </p:cNvPr>
            <p:cNvCxnSpPr>
              <a:stCxn id="16" idx="2"/>
              <a:endCxn id="18"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1E85CF6-576A-EAFF-BC77-FC3D86E93A13}"/>
                </a:ext>
              </a:extLst>
            </p:cNvPr>
            <p:cNvCxnSpPr>
              <a:stCxn id="8" idx="2"/>
              <a:endCxn id="6"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4AE3903-8A5B-E50D-4842-063726C2A314}"/>
                </a:ext>
              </a:extLst>
            </p:cNvPr>
            <p:cNvCxnSpPr>
              <a:stCxn id="8" idx="2"/>
              <a:endCxn id="9"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82CCC83-C253-FF0C-E357-0D39D3B94CC3}"/>
                </a:ext>
              </a:extLst>
            </p:cNvPr>
            <p:cNvCxnSpPr>
              <a:stCxn id="12" idx="2"/>
              <a:endCxn id="11"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17F6B32-6C25-2DFD-FB0F-D57052588E47}"/>
                </a:ext>
              </a:extLst>
            </p:cNvPr>
            <p:cNvCxnSpPr>
              <a:stCxn id="15" idx="2"/>
              <a:endCxn id="14"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92DEDFE-51D1-3409-4DC2-9C33A9B9C662}"/>
                </a:ext>
              </a:extLst>
            </p:cNvPr>
            <p:cNvCxnSpPr>
              <a:stCxn id="18" idx="2"/>
              <a:endCxn id="17"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E0B4E769-BBA6-CCB7-1FE1-C596A38BCD32}"/>
              </a:ext>
            </a:extLst>
          </p:cNvPr>
          <p:cNvSpPr txBox="1"/>
          <p:nvPr/>
        </p:nvSpPr>
        <p:spPr>
          <a:xfrm>
            <a:off x="1244599" y="2060020"/>
            <a:ext cx="3881793" cy="369332"/>
          </a:xfrm>
          <a:prstGeom prst="rect">
            <a:avLst/>
          </a:prstGeom>
          <a:noFill/>
        </p:spPr>
        <p:txBody>
          <a:bodyPr wrap="square" rtlCol="0">
            <a:spAutoFit/>
          </a:bodyPr>
          <a:lstStyle/>
          <a:p>
            <a:r>
              <a:rPr lang="vi-VN">
                <a:solidFill>
                  <a:schemeClr val="bg1"/>
                </a:solidFill>
              </a:rPr>
              <a:t>Ví dụ: Tìm điểm gần điểm (6,6) nhất</a:t>
            </a:r>
            <a:endParaRPr lang="en-US">
              <a:solidFill>
                <a:schemeClr val="bg1"/>
              </a:solidFill>
            </a:endParaRPr>
          </a:p>
        </p:txBody>
      </p:sp>
      <p:sp>
        <p:nvSpPr>
          <p:cNvPr id="31" name="TextBox 30">
            <a:extLst>
              <a:ext uri="{FF2B5EF4-FFF2-40B4-BE49-F238E27FC236}">
                <a16:creationId xmlns:a16="http://schemas.microsoft.com/office/drawing/2014/main" id="{E251D73B-8114-EE9F-45E5-FB41D17E374F}"/>
              </a:ext>
            </a:extLst>
          </p:cNvPr>
          <p:cNvSpPr txBox="1"/>
          <p:nvPr/>
        </p:nvSpPr>
        <p:spPr>
          <a:xfrm>
            <a:off x="9436129" y="2214102"/>
            <a:ext cx="2295436" cy="646331"/>
          </a:xfrm>
          <a:prstGeom prst="rect">
            <a:avLst/>
          </a:prstGeom>
          <a:solidFill>
            <a:schemeClr val="accent1">
              <a:lumMod val="75000"/>
            </a:schemeClr>
          </a:solidFill>
        </p:spPr>
        <p:txBody>
          <a:bodyPr wrap="square" rtlCol="0">
            <a:spAutoFit/>
          </a:bodyPr>
          <a:lstStyle/>
          <a:p>
            <a:r>
              <a:rPr lang="vi-VN"/>
              <a:t>Min_distance = 1</a:t>
            </a:r>
          </a:p>
          <a:p>
            <a:r>
              <a:rPr lang="vi-VN"/>
              <a:t>Cur_distance = 3 </a:t>
            </a:r>
            <a:endParaRPr lang="en-US"/>
          </a:p>
        </p:txBody>
      </p:sp>
    </p:spTree>
    <p:extLst>
      <p:ext uri="{BB962C8B-B14F-4D97-AF65-F5344CB8AC3E}">
        <p14:creationId xmlns:p14="http://schemas.microsoft.com/office/powerpoint/2010/main" val="3041780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Bài</a:t>
            </a:r>
            <a:r>
              <a:rPr lang="en-US"/>
              <a:t> </a:t>
            </a:r>
            <a:r>
              <a:rPr lang="en-US" err="1"/>
              <a:t>toán</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667760" y="1231518"/>
            <a:ext cx="9001822" cy="918340"/>
          </a:xfrm>
        </p:spPr>
        <p:txBody>
          <a:bodyPr/>
          <a:lstStyle/>
          <a:p>
            <a:pPr algn="ctr"/>
            <a:r>
              <a:rPr lang="en-US" sz="2400"/>
              <a:t>K-Nearest </a:t>
            </a:r>
            <a:r>
              <a:rPr lang="en-US" sz="2400" err="1"/>
              <a:t>Neighbour</a:t>
            </a:r>
            <a:r>
              <a:rPr lang="en-US" sz="2400"/>
              <a:t> Search (KNN)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72</a:t>
            </a:fld>
            <a:endParaRPr lang="en-US"/>
          </a:p>
        </p:txBody>
      </p:sp>
      <p:grpSp>
        <p:nvGrpSpPr>
          <p:cNvPr id="5" name="Group 4">
            <a:extLst>
              <a:ext uri="{FF2B5EF4-FFF2-40B4-BE49-F238E27FC236}">
                <a16:creationId xmlns:a16="http://schemas.microsoft.com/office/drawing/2014/main" id="{54C032F7-6C59-2868-F1B8-EA441A116662}"/>
              </a:ext>
            </a:extLst>
          </p:cNvPr>
          <p:cNvGrpSpPr/>
          <p:nvPr/>
        </p:nvGrpSpPr>
        <p:grpSpPr>
          <a:xfrm>
            <a:off x="1061447" y="2725331"/>
            <a:ext cx="9997870" cy="2403294"/>
            <a:chOff x="1069937" y="2588649"/>
            <a:chExt cx="9997870" cy="2403294"/>
          </a:xfrm>
        </p:grpSpPr>
        <p:sp>
          <p:nvSpPr>
            <p:cNvPr id="6" name="TextBox 5">
              <a:extLst>
                <a:ext uri="{FF2B5EF4-FFF2-40B4-BE49-F238E27FC236}">
                  <a16:creationId xmlns:a16="http://schemas.microsoft.com/office/drawing/2014/main" id="{FD960A69-14D9-935F-517A-C9587C42D699}"/>
                </a:ext>
              </a:extLst>
            </p:cNvPr>
            <p:cNvSpPr txBox="1"/>
            <p:nvPr/>
          </p:nvSpPr>
          <p:spPr>
            <a:xfrm>
              <a:off x="106993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8" name="TextBox 7">
              <a:extLst>
                <a:ext uri="{FF2B5EF4-FFF2-40B4-BE49-F238E27FC236}">
                  <a16:creationId xmlns:a16="http://schemas.microsoft.com/office/drawing/2014/main" id="{428C010B-6D1E-4DE5-0316-4F7777585087}"/>
                </a:ext>
              </a:extLst>
            </p:cNvPr>
            <p:cNvSpPr txBox="1"/>
            <p:nvPr/>
          </p:nvSpPr>
          <p:spPr>
            <a:xfrm>
              <a:off x="181049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9" name="TextBox 8">
              <a:extLst>
                <a:ext uri="{FF2B5EF4-FFF2-40B4-BE49-F238E27FC236}">
                  <a16:creationId xmlns:a16="http://schemas.microsoft.com/office/drawing/2014/main" id="{9C3D3DC5-1314-4E1D-04C2-433838F72BE4}"/>
                </a:ext>
              </a:extLst>
            </p:cNvPr>
            <p:cNvSpPr txBox="1"/>
            <p:nvPr/>
          </p:nvSpPr>
          <p:spPr>
            <a:xfrm>
              <a:off x="2553753"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10" name="TextBox 9">
              <a:extLst>
                <a:ext uri="{FF2B5EF4-FFF2-40B4-BE49-F238E27FC236}">
                  <a16:creationId xmlns:a16="http://schemas.microsoft.com/office/drawing/2014/main" id="{EB668649-785F-E8E0-935F-10AB729F445B}"/>
                </a:ext>
              </a:extLst>
            </p:cNvPr>
            <p:cNvSpPr txBox="1"/>
            <p:nvPr/>
          </p:nvSpPr>
          <p:spPr>
            <a:xfrm>
              <a:off x="3073720" y="3188314"/>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8865401B-9651-3A19-3B5F-E89475E19F8A}"/>
                </a:ext>
              </a:extLst>
            </p:cNvPr>
            <p:cNvSpPr txBox="1"/>
            <p:nvPr/>
          </p:nvSpPr>
          <p:spPr>
            <a:xfrm>
              <a:off x="3653777"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12" name="TextBox 11">
              <a:extLst>
                <a:ext uri="{FF2B5EF4-FFF2-40B4-BE49-F238E27FC236}">
                  <a16:creationId xmlns:a16="http://schemas.microsoft.com/office/drawing/2014/main" id="{3B6ADB2B-9D98-8162-2AA8-B6747DCABDF0}"/>
                </a:ext>
              </a:extLst>
            </p:cNvPr>
            <p:cNvSpPr txBox="1"/>
            <p:nvPr/>
          </p:nvSpPr>
          <p:spPr>
            <a:xfrm>
              <a:off x="4394330"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3" name="TextBox 12">
              <a:extLst>
                <a:ext uri="{FF2B5EF4-FFF2-40B4-BE49-F238E27FC236}">
                  <a16:creationId xmlns:a16="http://schemas.microsoft.com/office/drawing/2014/main" id="{33EC8A2B-2E52-7E64-089D-607A214C1499}"/>
                </a:ext>
              </a:extLst>
            </p:cNvPr>
            <p:cNvSpPr txBox="1"/>
            <p:nvPr/>
          </p:nvSpPr>
          <p:spPr>
            <a:xfrm>
              <a:off x="6066042" y="2588649"/>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14" name="TextBox 13">
              <a:extLst>
                <a:ext uri="{FF2B5EF4-FFF2-40B4-BE49-F238E27FC236}">
                  <a16:creationId xmlns:a16="http://schemas.microsoft.com/office/drawing/2014/main" id="{E084E0BA-D6DA-E36A-AD76-C87CE1D21B07}"/>
                </a:ext>
              </a:extLst>
            </p:cNvPr>
            <p:cNvSpPr txBox="1"/>
            <p:nvPr/>
          </p:nvSpPr>
          <p:spPr>
            <a:xfrm>
              <a:off x="7002864"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15" name="TextBox 14">
              <a:extLst>
                <a:ext uri="{FF2B5EF4-FFF2-40B4-BE49-F238E27FC236}">
                  <a16:creationId xmlns:a16="http://schemas.microsoft.com/office/drawing/2014/main" id="{4C3547AE-909A-A6B7-AA19-E05C0CFB689D}"/>
                </a:ext>
              </a:extLst>
            </p:cNvPr>
            <p:cNvSpPr txBox="1"/>
            <p:nvPr/>
          </p:nvSpPr>
          <p:spPr>
            <a:xfrm>
              <a:off x="7743417" y="3916986"/>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16" name="TextBox 15">
              <a:extLst>
                <a:ext uri="{FF2B5EF4-FFF2-40B4-BE49-F238E27FC236}">
                  <a16:creationId xmlns:a16="http://schemas.microsoft.com/office/drawing/2014/main" id="{DBAF75B1-1085-2F7C-DDE9-C7EFAD86F1D9}"/>
                </a:ext>
              </a:extLst>
            </p:cNvPr>
            <p:cNvSpPr txBox="1"/>
            <p:nvPr/>
          </p:nvSpPr>
          <p:spPr>
            <a:xfrm>
              <a:off x="9064025" y="3188314"/>
              <a:ext cx="740553" cy="369332"/>
            </a:xfrm>
            <a:prstGeom prst="rect">
              <a:avLst/>
            </a:prstGeom>
            <a:solidFill>
              <a:schemeClr val="tx2">
                <a:lumMod val="75000"/>
              </a:schemeClr>
            </a:solidFill>
            <a:ln/>
            <a:scene3d>
              <a:camera prst="orthographicFront"/>
              <a:lightRig rig="threePt" dir="t"/>
            </a:scene3d>
            <a:sp3d>
              <a:bevelT w="165100" prst="coolSlant"/>
            </a:sp3d>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
          <p:nvSpPr>
            <p:cNvPr id="17" name="TextBox 16">
              <a:extLst>
                <a:ext uri="{FF2B5EF4-FFF2-40B4-BE49-F238E27FC236}">
                  <a16:creationId xmlns:a16="http://schemas.microsoft.com/office/drawing/2014/main" id="{5D577668-34AA-A0FA-8001-FD54EBD45E8A}"/>
                </a:ext>
              </a:extLst>
            </p:cNvPr>
            <p:cNvSpPr txBox="1"/>
            <p:nvPr/>
          </p:nvSpPr>
          <p:spPr>
            <a:xfrm>
              <a:off x="9583992" y="4622611"/>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18" name="TextBox 17">
              <a:extLst>
                <a:ext uri="{FF2B5EF4-FFF2-40B4-BE49-F238E27FC236}">
                  <a16:creationId xmlns:a16="http://schemas.microsoft.com/office/drawing/2014/main" id="{0216AE48-5D13-A276-B356-DF5D6CE57FEA}"/>
                </a:ext>
              </a:extLst>
            </p:cNvPr>
            <p:cNvSpPr txBox="1"/>
            <p:nvPr/>
          </p:nvSpPr>
          <p:spPr>
            <a:xfrm>
              <a:off x="10327254" y="3908992"/>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cxnSp>
          <p:nvCxnSpPr>
            <p:cNvPr id="19" name="Straight Connector 18">
              <a:extLst>
                <a:ext uri="{FF2B5EF4-FFF2-40B4-BE49-F238E27FC236}">
                  <a16:creationId xmlns:a16="http://schemas.microsoft.com/office/drawing/2014/main" id="{9F910D1D-3005-A916-320B-648AF156C85F}"/>
                </a:ext>
              </a:extLst>
            </p:cNvPr>
            <p:cNvCxnSpPr>
              <a:stCxn id="13" idx="2"/>
              <a:endCxn id="10" idx="0"/>
            </p:cNvCxnSpPr>
            <p:nvPr/>
          </p:nvCxnSpPr>
          <p:spPr>
            <a:xfrm flipH="1">
              <a:off x="3443997" y="2957981"/>
              <a:ext cx="2992322"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617B255-A92F-6533-991D-DEC41FFFB5B8}"/>
                </a:ext>
              </a:extLst>
            </p:cNvPr>
            <p:cNvCxnSpPr>
              <a:cxnSpLocks/>
              <a:stCxn id="13" idx="2"/>
              <a:endCxn id="16" idx="0"/>
            </p:cNvCxnSpPr>
            <p:nvPr/>
          </p:nvCxnSpPr>
          <p:spPr>
            <a:xfrm>
              <a:off x="6436319" y="2957981"/>
              <a:ext cx="2997983" cy="230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2DBA450-9AF4-63BD-6C57-7A683CC4AACD}"/>
                </a:ext>
              </a:extLst>
            </p:cNvPr>
            <p:cNvCxnSpPr>
              <a:stCxn id="10" idx="2"/>
              <a:endCxn id="8" idx="0"/>
            </p:cNvCxnSpPr>
            <p:nvPr/>
          </p:nvCxnSpPr>
          <p:spPr>
            <a:xfrm flipH="1">
              <a:off x="2180767" y="3557646"/>
              <a:ext cx="126323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2053072-B2CB-B58C-2561-F017F62C09DD}"/>
                </a:ext>
              </a:extLst>
            </p:cNvPr>
            <p:cNvCxnSpPr>
              <a:stCxn id="10" idx="2"/>
              <a:endCxn id="12" idx="0"/>
            </p:cNvCxnSpPr>
            <p:nvPr/>
          </p:nvCxnSpPr>
          <p:spPr>
            <a:xfrm>
              <a:off x="3443997" y="3557646"/>
              <a:ext cx="1320610"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A84E828-0EE8-3136-7D48-53046983BA3C}"/>
                </a:ext>
              </a:extLst>
            </p:cNvPr>
            <p:cNvCxnSpPr>
              <a:stCxn id="16" idx="2"/>
              <a:endCxn id="15" idx="0"/>
            </p:cNvCxnSpPr>
            <p:nvPr/>
          </p:nvCxnSpPr>
          <p:spPr>
            <a:xfrm flipH="1">
              <a:off x="8113694" y="3557646"/>
              <a:ext cx="1320608" cy="3593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B2C4A49-8539-6DA3-30EE-A5182409BDC4}"/>
                </a:ext>
              </a:extLst>
            </p:cNvPr>
            <p:cNvCxnSpPr>
              <a:stCxn id="16" idx="2"/>
              <a:endCxn id="18" idx="0"/>
            </p:cNvCxnSpPr>
            <p:nvPr/>
          </p:nvCxnSpPr>
          <p:spPr>
            <a:xfrm>
              <a:off x="9434302" y="3557646"/>
              <a:ext cx="1263229" cy="351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1E85CF6-576A-EAFF-BC77-FC3D86E93A13}"/>
                </a:ext>
              </a:extLst>
            </p:cNvPr>
            <p:cNvCxnSpPr>
              <a:stCxn id="8" idx="2"/>
              <a:endCxn id="6" idx="0"/>
            </p:cNvCxnSpPr>
            <p:nvPr/>
          </p:nvCxnSpPr>
          <p:spPr>
            <a:xfrm flipH="1">
              <a:off x="144021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4AE3903-8A5B-E50D-4842-063726C2A314}"/>
                </a:ext>
              </a:extLst>
            </p:cNvPr>
            <p:cNvCxnSpPr>
              <a:stCxn id="8" idx="2"/>
              <a:endCxn id="9" idx="0"/>
            </p:cNvCxnSpPr>
            <p:nvPr/>
          </p:nvCxnSpPr>
          <p:spPr>
            <a:xfrm>
              <a:off x="2180767" y="4286318"/>
              <a:ext cx="74326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82CCC83-C253-FF0C-E357-0D39D3B94CC3}"/>
                </a:ext>
              </a:extLst>
            </p:cNvPr>
            <p:cNvCxnSpPr>
              <a:stCxn id="12" idx="2"/>
              <a:endCxn id="11" idx="0"/>
            </p:cNvCxnSpPr>
            <p:nvPr/>
          </p:nvCxnSpPr>
          <p:spPr>
            <a:xfrm flipH="1">
              <a:off x="4024054"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17F6B32-6C25-2DFD-FB0F-D57052588E47}"/>
                </a:ext>
              </a:extLst>
            </p:cNvPr>
            <p:cNvCxnSpPr>
              <a:stCxn id="15" idx="2"/>
              <a:endCxn id="14" idx="0"/>
            </p:cNvCxnSpPr>
            <p:nvPr/>
          </p:nvCxnSpPr>
          <p:spPr>
            <a:xfrm flipH="1">
              <a:off x="7373141" y="4286318"/>
              <a:ext cx="740553" cy="33629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92DEDFE-51D1-3409-4DC2-9C33A9B9C662}"/>
                </a:ext>
              </a:extLst>
            </p:cNvPr>
            <p:cNvCxnSpPr>
              <a:stCxn id="18" idx="2"/>
              <a:endCxn id="17" idx="0"/>
            </p:cNvCxnSpPr>
            <p:nvPr/>
          </p:nvCxnSpPr>
          <p:spPr>
            <a:xfrm flipH="1">
              <a:off x="9954269" y="4278324"/>
              <a:ext cx="743262" cy="34428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E0B4E769-BBA6-CCB7-1FE1-C596A38BCD32}"/>
              </a:ext>
            </a:extLst>
          </p:cNvPr>
          <p:cNvSpPr txBox="1"/>
          <p:nvPr/>
        </p:nvSpPr>
        <p:spPr>
          <a:xfrm>
            <a:off x="1244599" y="2060020"/>
            <a:ext cx="3881793" cy="369332"/>
          </a:xfrm>
          <a:prstGeom prst="rect">
            <a:avLst/>
          </a:prstGeom>
          <a:noFill/>
        </p:spPr>
        <p:txBody>
          <a:bodyPr wrap="square" rtlCol="0">
            <a:spAutoFit/>
          </a:bodyPr>
          <a:lstStyle/>
          <a:p>
            <a:r>
              <a:rPr lang="vi-VN">
                <a:solidFill>
                  <a:schemeClr val="bg1"/>
                </a:solidFill>
              </a:rPr>
              <a:t>Ví dụ: Tìm điểm gần điểm (6,6) nhất</a:t>
            </a:r>
            <a:endParaRPr lang="en-US">
              <a:solidFill>
                <a:schemeClr val="bg1"/>
              </a:solidFill>
            </a:endParaRPr>
          </a:p>
        </p:txBody>
      </p:sp>
      <p:sp>
        <p:nvSpPr>
          <p:cNvPr id="31" name="TextBox 30">
            <a:extLst>
              <a:ext uri="{FF2B5EF4-FFF2-40B4-BE49-F238E27FC236}">
                <a16:creationId xmlns:a16="http://schemas.microsoft.com/office/drawing/2014/main" id="{E251D73B-8114-EE9F-45E5-FB41D17E374F}"/>
              </a:ext>
            </a:extLst>
          </p:cNvPr>
          <p:cNvSpPr txBox="1"/>
          <p:nvPr/>
        </p:nvSpPr>
        <p:spPr>
          <a:xfrm>
            <a:off x="9436129" y="2214102"/>
            <a:ext cx="2295436" cy="369332"/>
          </a:xfrm>
          <a:prstGeom prst="rect">
            <a:avLst/>
          </a:prstGeom>
          <a:solidFill>
            <a:schemeClr val="accent1">
              <a:lumMod val="75000"/>
            </a:schemeClr>
          </a:solidFill>
        </p:spPr>
        <p:txBody>
          <a:bodyPr wrap="square" rtlCol="0">
            <a:spAutoFit/>
          </a:bodyPr>
          <a:lstStyle/>
          <a:p>
            <a:r>
              <a:rPr lang="vi-VN"/>
              <a:t>Min_distance = 1</a:t>
            </a:r>
          </a:p>
        </p:txBody>
      </p:sp>
    </p:spTree>
    <p:extLst>
      <p:ext uri="{BB962C8B-B14F-4D97-AF65-F5344CB8AC3E}">
        <p14:creationId xmlns:p14="http://schemas.microsoft.com/office/powerpoint/2010/main" val="13493211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Bài</a:t>
            </a:r>
            <a:r>
              <a:rPr lang="en-US"/>
              <a:t> </a:t>
            </a:r>
            <a:r>
              <a:rPr lang="en-US" err="1"/>
              <a:t>toán</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439629" y="1684070"/>
            <a:ext cx="9001822" cy="918340"/>
          </a:xfrm>
        </p:spPr>
        <p:txBody>
          <a:bodyPr/>
          <a:lstStyle/>
          <a:p>
            <a:pPr algn="ctr"/>
            <a:r>
              <a:rPr lang="en-US" sz="2400"/>
              <a:t>K-Nearest </a:t>
            </a:r>
            <a:r>
              <a:rPr lang="en-US" sz="2400" err="1"/>
              <a:t>Neighbour</a:t>
            </a:r>
            <a:r>
              <a:rPr lang="en-US" sz="2400"/>
              <a:t> Search (KNN)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73</a:t>
            </a:fld>
            <a:endParaRPr lang="en-US"/>
          </a:p>
        </p:txBody>
      </p:sp>
      <p:sp>
        <p:nvSpPr>
          <p:cNvPr id="4" name="TextBox 3">
            <a:extLst>
              <a:ext uri="{FF2B5EF4-FFF2-40B4-BE49-F238E27FC236}">
                <a16:creationId xmlns:a16="http://schemas.microsoft.com/office/drawing/2014/main" id="{C12FD351-3832-474A-8E75-6B8F30DC6A42}"/>
              </a:ext>
            </a:extLst>
          </p:cNvPr>
          <p:cNvSpPr txBox="1"/>
          <p:nvPr/>
        </p:nvSpPr>
        <p:spPr>
          <a:xfrm>
            <a:off x="1212689" y="3120294"/>
            <a:ext cx="10209402" cy="1702582"/>
          </a:xfrm>
          <a:prstGeom prst="rect">
            <a:avLst/>
          </a:prstGeom>
          <a:noFill/>
        </p:spPr>
        <p:txBody>
          <a:bodyPr wrap="square" rtlCol="0">
            <a:spAutoFit/>
          </a:bodyPr>
          <a:lstStyle/>
          <a:p>
            <a:pPr>
              <a:lnSpc>
                <a:spcPct val="150000"/>
              </a:lnSpc>
            </a:pPr>
            <a:r>
              <a:rPr lang="en-US">
                <a:solidFill>
                  <a:schemeClr val="bg1"/>
                </a:solidFill>
              </a:rPr>
              <a:t>Tìm </a:t>
            </a:r>
            <a:r>
              <a:rPr lang="vi-VN">
                <a:solidFill>
                  <a:schemeClr val="bg1"/>
                </a:solidFill>
              </a:rPr>
              <a:t>k</a:t>
            </a:r>
            <a:r>
              <a:rPr lang="en-US">
                <a:solidFill>
                  <a:schemeClr val="bg1"/>
                </a:solidFill>
              </a:rPr>
              <a:t> điểm gần </a:t>
            </a:r>
            <a:r>
              <a:rPr lang="vi-VN">
                <a:solidFill>
                  <a:schemeClr val="bg1"/>
                </a:solidFill>
              </a:rPr>
              <a:t>điểm Q</a:t>
            </a:r>
            <a:r>
              <a:rPr lang="en-US">
                <a:solidFill>
                  <a:schemeClr val="bg1"/>
                </a:solidFill>
              </a:rPr>
              <a:t> nhất:</a:t>
            </a:r>
          </a:p>
          <a:p>
            <a:pPr marL="742950" lvl="1" indent="-285750">
              <a:lnSpc>
                <a:spcPct val="150000"/>
              </a:lnSpc>
              <a:buFont typeface="Arial" panose="020B0604020202020204" pitchFamily="34" charset="0"/>
              <a:buChar char="•"/>
            </a:pPr>
            <a:r>
              <a:rPr lang="vi-VN">
                <a:solidFill>
                  <a:schemeClr val="bg1"/>
                </a:solidFill>
              </a:rPr>
              <a:t>Các bước làm tương tự như tìm 1 điểm gần nhất, nhưng ta dùng 1 hàng đợi ưu tiên để lưu trữ k điểm gần nhất.</a:t>
            </a:r>
          </a:p>
          <a:p>
            <a:pPr marL="742950" lvl="1" indent="-285750">
              <a:lnSpc>
                <a:spcPct val="150000"/>
              </a:lnSpc>
              <a:buFont typeface="Arial" panose="020B0604020202020204" pitchFamily="34" charset="0"/>
              <a:buChar char="•"/>
            </a:pPr>
            <a:r>
              <a:rPr lang="vi-VN">
                <a:solidFill>
                  <a:schemeClr val="bg1"/>
                </a:solidFill>
              </a:rPr>
              <a:t>Khi tìm thấy điểm gần hơn điểm thứ i thì chèn điểm đó vô trước điểm thứ i.</a:t>
            </a:r>
            <a:endParaRPr lang="en-US">
              <a:solidFill>
                <a:schemeClr val="bg1"/>
              </a:solidFill>
            </a:endParaRPr>
          </a:p>
        </p:txBody>
      </p:sp>
    </p:spTree>
    <p:extLst>
      <p:ext uri="{BB962C8B-B14F-4D97-AF65-F5344CB8AC3E}">
        <p14:creationId xmlns:p14="http://schemas.microsoft.com/office/powerpoint/2010/main" val="1758981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err="1"/>
              <a:t>Ứng</a:t>
            </a:r>
            <a:r>
              <a:rPr lang="en-US"/>
              <a:t> </a:t>
            </a:r>
            <a:r>
              <a:rPr lang="en-US" err="1"/>
              <a:t>dụng</a:t>
            </a:r>
            <a:r>
              <a:rPr lang="en-US"/>
              <a:t> </a:t>
            </a:r>
            <a:r>
              <a:rPr lang="en-US" err="1"/>
              <a:t>thực</a:t>
            </a:r>
            <a:r>
              <a:rPr lang="en-US"/>
              <a:t> tế</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2155971" y="2112580"/>
            <a:ext cx="7743038" cy="2997884"/>
          </a:xfrm>
        </p:spPr>
        <p:txBody>
          <a:bodyPr/>
          <a:lstStyle/>
          <a:p>
            <a:pPr marL="1143000" lvl="1">
              <a:lnSpc>
                <a:spcPct val="200000"/>
              </a:lnSpc>
            </a:pPr>
            <a:r>
              <a:rPr lang="en-US">
                <a:solidFill>
                  <a:schemeClr val="accent3"/>
                </a:solidFill>
              </a:rPr>
              <a:t>Ray tracing </a:t>
            </a:r>
          </a:p>
          <a:p>
            <a:pPr marL="1143000" lvl="1">
              <a:lnSpc>
                <a:spcPct val="200000"/>
              </a:lnSpc>
            </a:pPr>
            <a:r>
              <a:rPr lang="en-US">
                <a:solidFill>
                  <a:schemeClr val="accent3"/>
                </a:solidFill>
              </a:rPr>
              <a:t>Database Search by multiple keys</a:t>
            </a:r>
          </a:p>
          <a:p>
            <a:pPr marL="342900" indent="-342900">
              <a:buFont typeface="Arial" panose="020B0604020202020204" pitchFamily="34" charset="0"/>
              <a:buChar char="•"/>
            </a:pPr>
            <a:endParaRPr lang="en-US">
              <a:solidFill>
                <a:schemeClr val="bg1"/>
              </a:solidFill>
            </a:endParaRP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74</a:t>
            </a:fld>
            <a:endParaRPr lang="en-US"/>
          </a:p>
        </p:txBody>
      </p:sp>
    </p:spTree>
    <p:extLst>
      <p:ext uri="{BB962C8B-B14F-4D97-AF65-F5344CB8AC3E}">
        <p14:creationId xmlns:p14="http://schemas.microsoft.com/office/powerpoint/2010/main" val="144898466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a:xfrm>
            <a:off x="75500" y="3426703"/>
            <a:ext cx="6020499" cy="2616883"/>
          </a:xfrm>
        </p:spPr>
        <p:txBody>
          <a:bodyPr/>
          <a:lstStyle/>
          <a:p>
            <a:r>
              <a:rPr lang="en-US"/>
              <a:t>Tài liệu tham khảo (Tính đến ngày 3/12/2023):</a:t>
            </a:r>
          </a:p>
          <a:p>
            <a:pPr marL="285750" indent="-285750">
              <a:buFont typeface="Arial" panose="020B0604020202020204" pitchFamily="34" charset="0"/>
              <a:buChar char="•"/>
            </a:pPr>
            <a:r>
              <a:rPr lang="en-US">
                <a:hlinkClick r:id="rId2"/>
              </a:rPr>
              <a:t>https://cs.brynmawr.edu/Courses/cs246/spring2013/slides/14KDTrees.pdf</a:t>
            </a:r>
            <a:endParaRPr lang="en-US"/>
          </a:p>
          <a:p>
            <a:pPr marL="285750" indent="-285750">
              <a:buFont typeface="Arial" panose="020B0604020202020204" pitchFamily="34" charset="0"/>
              <a:buChar char="•"/>
            </a:pPr>
            <a:r>
              <a:rPr lang="en-US">
                <a:hlinkClick r:id="rId3"/>
              </a:rPr>
              <a:t>https://gopalcdas.com/2017/05/24/construction-of-k-d-tree-and-using-it-for-nearest-neighbour-search/</a:t>
            </a:r>
            <a:endParaRPr lang="en-US"/>
          </a:p>
          <a:p>
            <a:pPr marL="285750" indent="-285750">
              <a:buFont typeface="Arial" panose="020B0604020202020204" pitchFamily="34" charset="0"/>
              <a:buChar char="•"/>
            </a:pPr>
            <a:r>
              <a:rPr lang="en-US" u="sng"/>
              <a:t>https://www.baeldung.com/cs/k-d-treesg-it-for-nearest-neighbour-search/</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75</a:t>
            </a:fld>
            <a:endParaRPr lang="en-US"/>
          </a:p>
        </p:txBody>
      </p:sp>
    </p:spTree>
    <p:extLst>
      <p:ext uri="{BB962C8B-B14F-4D97-AF65-F5344CB8AC3E}">
        <p14:creationId xmlns:p14="http://schemas.microsoft.com/office/powerpoint/2010/main" val="79002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10749" y="2454299"/>
            <a:ext cx="9001822" cy="509671"/>
          </a:xfrm>
        </p:spPr>
        <p:txBody>
          <a:bodyPr/>
          <a:lstStyle/>
          <a:p>
            <a:pPr algn="ctr"/>
            <a:r>
              <a:rPr lang="vi-VN"/>
              <a:t>Cách xây dựng một cây cân bằng</a:t>
            </a:r>
            <a:endParaRPr lang="en-US"/>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818516" y="3727581"/>
            <a:ext cx="9012044" cy="2575004"/>
          </a:xfrm>
        </p:spPr>
        <p:txBody>
          <a:bodyPr/>
          <a:lstStyle/>
          <a:p>
            <a:r>
              <a:rPr lang="vi-VN"/>
              <a:t>Sắp xếp các điểm theo giá trị của chiều đang dùng để phân chia.</a:t>
            </a:r>
          </a:p>
          <a:p>
            <a:r>
              <a:rPr lang="vi-VN"/>
              <a:t>Chọn điểm chính giữa làm node gốc.</a:t>
            </a:r>
          </a:p>
          <a:p>
            <a:r>
              <a:rPr lang="vi-VN"/>
              <a:t>Ở 2 phía trái phải của node gốc, lặp lại 2 bước trên cho đến khi hoàn thành phân chia các điểm.</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8</a:t>
            </a:fld>
            <a:endParaRPr lang="en-US"/>
          </a:p>
        </p:txBody>
      </p:sp>
    </p:spTree>
    <p:extLst>
      <p:ext uri="{BB962C8B-B14F-4D97-AF65-F5344CB8AC3E}">
        <p14:creationId xmlns:p14="http://schemas.microsoft.com/office/powerpoint/2010/main" val="1294619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vi-VN"/>
              <a:t>Cây cân bằng (Balanced tree)</a:t>
            </a:r>
            <a:endParaRPr lang="en-US"/>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570244" y="1788728"/>
            <a:ext cx="9001822" cy="509671"/>
          </a:xfrm>
        </p:spPr>
        <p:txBody>
          <a:bodyPr/>
          <a:lstStyle/>
          <a:p>
            <a:pPr algn="ctr"/>
            <a:r>
              <a:rPr lang="vi-VN"/>
              <a:t>Cách xây dựng một cây cân bằng</a:t>
            </a:r>
            <a:endParaRPr lang="en-US"/>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2064460" y="2690201"/>
            <a:ext cx="9012044" cy="365125"/>
          </a:xfrm>
        </p:spPr>
        <p:txBody>
          <a:bodyPr/>
          <a:lstStyle/>
          <a:p>
            <a:pPr marL="0" indent="0" algn="l">
              <a:buNone/>
            </a:pPr>
            <a:r>
              <a:rPr lang="vi-VN" b="0" i="0">
                <a:solidFill>
                  <a:srgbClr val="FFFFFF"/>
                </a:solidFill>
                <a:effectLst/>
                <a:latin typeface="BlinkMacSystemFont"/>
              </a:rPr>
              <a:t>Cho các điểm trong ví dụ minh họa trước:</a:t>
            </a:r>
            <a:endParaRPr lang="vi-VN"/>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9</a:t>
            </a:fld>
            <a:endParaRPr lang="en-US"/>
          </a:p>
        </p:txBody>
      </p:sp>
      <p:sp>
        <p:nvSpPr>
          <p:cNvPr id="4" name="TextBox 3">
            <a:extLst>
              <a:ext uri="{FF2B5EF4-FFF2-40B4-BE49-F238E27FC236}">
                <a16:creationId xmlns:a16="http://schemas.microsoft.com/office/drawing/2014/main" id="{B1C3D744-55C4-A326-C9E2-9ACD2722B670}"/>
              </a:ext>
            </a:extLst>
          </p:cNvPr>
          <p:cNvSpPr txBox="1"/>
          <p:nvPr/>
        </p:nvSpPr>
        <p:spPr>
          <a:xfrm>
            <a:off x="1023492" y="343099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8,9</a:t>
            </a:r>
            <a:endParaRPr lang="en-US">
              <a:solidFill>
                <a:schemeClr val="bg1"/>
              </a:solidFill>
            </a:endParaRPr>
          </a:p>
        </p:txBody>
      </p:sp>
      <p:sp>
        <p:nvSpPr>
          <p:cNvPr id="6" name="TextBox 5">
            <a:extLst>
              <a:ext uri="{FF2B5EF4-FFF2-40B4-BE49-F238E27FC236}">
                <a16:creationId xmlns:a16="http://schemas.microsoft.com/office/drawing/2014/main" id="{B39AB690-3361-D622-F32A-F1A18B14A83F}"/>
              </a:ext>
            </a:extLst>
          </p:cNvPr>
          <p:cNvSpPr txBox="1"/>
          <p:nvPr/>
        </p:nvSpPr>
        <p:spPr>
          <a:xfrm>
            <a:off x="1916445" y="343334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4,1</a:t>
            </a:r>
            <a:endParaRPr lang="en-US">
              <a:solidFill>
                <a:schemeClr val="bg1"/>
              </a:solidFill>
            </a:endParaRPr>
          </a:p>
        </p:txBody>
      </p:sp>
      <p:sp>
        <p:nvSpPr>
          <p:cNvPr id="8" name="TextBox 7">
            <a:extLst>
              <a:ext uri="{FF2B5EF4-FFF2-40B4-BE49-F238E27FC236}">
                <a16:creationId xmlns:a16="http://schemas.microsoft.com/office/drawing/2014/main" id="{B9CCB118-129D-BD93-3F09-17664EDEDCF5}"/>
              </a:ext>
            </a:extLst>
          </p:cNvPr>
          <p:cNvSpPr txBox="1"/>
          <p:nvPr/>
        </p:nvSpPr>
        <p:spPr>
          <a:xfrm>
            <a:off x="2809398" y="3430990"/>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9,8</a:t>
            </a:r>
            <a:endParaRPr lang="en-US">
              <a:solidFill>
                <a:schemeClr val="bg1"/>
              </a:solidFill>
            </a:endParaRPr>
          </a:p>
        </p:txBody>
      </p:sp>
      <p:sp>
        <p:nvSpPr>
          <p:cNvPr id="9" name="TextBox 8">
            <a:extLst>
              <a:ext uri="{FF2B5EF4-FFF2-40B4-BE49-F238E27FC236}">
                <a16:creationId xmlns:a16="http://schemas.microsoft.com/office/drawing/2014/main" id="{10AB763E-FD1B-FF54-3631-6583E8774A93}"/>
              </a:ext>
            </a:extLst>
          </p:cNvPr>
          <p:cNvSpPr txBox="1"/>
          <p:nvPr/>
        </p:nvSpPr>
        <p:spPr>
          <a:xfrm>
            <a:off x="3702351" y="34246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2,10</a:t>
            </a:r>
            <a:endParaRPr lang="en-US">
              <a:solidFill>
                <a:schemeClr val="bg1"/>
              </a:solidFill>
            </a:endParaRPr>
          </a:p>
        </p:txBody>
      </p:sp>
      <p:sp>
        <p:nvSpPr>
          <p:cNvPr id="10" name="TextBox 9">
            <a:extLst>
              <a:ext uri="{FF2B5EF4-FFF2-40B4-BE49-F238E27FC236}">
                <a16:creationId xmlns:a16="http://schemas.microsoft.com/office/drawing/2014/main" id="{CADD5236-1792-539A-826E-61904966708E}"/>
              </a:ext>
            </a:extLst>
          </p:cNvPr>
          <p:cNvSpPr txBox="1"/>
          <p:nvPr/>
        </p:nvSpPr>
        <p:spPr>
          <a:xfrm>
            <a:off x="4595304" y="342704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3,6</a:t>
            </a:r>
            <a:endParaRPr lang="en-US">
              <a:solidFill>
                <a:schemeClr val="bg1"/>
              </a:solidFill>
            </a:endParaRPr>
          </a:p>
        </p:txBody>
      </p:sp>
      <p:sp>
        <p:nvSpPr>
          <p:cNvPr id="11" name="TextBox 10">
            <a:extLst>
              <a:ext uri="{FF2B5EF4-FFF2-40B4-BE49-F238E27FC236}">
                <a16:creationId xmlns:a16="http://schemas.microsoft.com/office/drawing/2014/main" id="{091E7883-77CF-2B7C-6C15-94A01576D1A9}"/>
              </a:ext>
            </a:extLst>
          </p:cNvPr>
          <p:cNvSpPr txBox="1"/>
          <p:nvPr/>
        </p:nvSpPr>
        <p:spPr>
          <a:xfrm>
            <a:off x="5488257" y="3424689"/>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1,8</a:t>
            </a:r>
            <a:endParaRPr lang="en-US">
              <a:solidFill>
                <a:schemeClr val="bg1"/>
              </a:solidFill>
            </a:endParaRPr>
          </a:p>
        </p:txBody>
      </p:sp>
      <p:sp>
        <p:nvSpPr>
          <p:cNvPr id="20" name="TextBox 19">
            <a:extLst>
              <a:ext uri="{FF2B5EF4-FFF2-40B4-BE49-F238E27FC236}">
                <a16:creationId xmlns:a16="http://schemas.microsoft.com/office/drawing/2014/main" id="{64CB3CC4-49F8-E949-107E-844E62D24DBF}"/>
              </a:ext>
            </a:extLst>
          </p:cNvPr>
          <p:cNvSpPr txBox="1"/>
          <p:nvPr/>
        </p:nvSpPr>
        <p:spPr>
          <a:xfrm>
            <a:off x="6357861" y="3430863"/>
            <a:ext cx="740553" cy="369332"/>
          </a:xfrm>
          <a:prstGeom prst="rect">
            <a:avLst/>
          </a:prstGeom>
          <a:solidFill>
            <a:srgbClr val="8E00F2"/>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5,4</a:t>
            </a:r>
            <a:endParaRPr lang="en-US">
              <a:solidFill>
                <a:schemeClr val="bg1"/>
              </a:solidFill>
            </a:endParaRPr>
          </a:p>
        </p:txBody>
      </p:sp>
      <p:sp>
        <p:nvSpPr>
          <p:cNvPr id="21" name="TextBox 20">
            <a:extLst>
              <a:ext uri="{FF2B5EF4-FFF2-40B4-BE49-F238E27FC236}">
                <a16:creationId xmlns:a16="http://schemas.microsoft.com/office/drawing/2014/main" id="{D35C004F-0936-3D55-EAF0-0F3BE1DEE046}"/>
              </a:ext>
            </a:extLst>
          </p:cNvPr>
          <p:cNvSpPr txBox="1"/>
          <p:nvPr/>
        </p:nvSpPr>
        <p:spPr>
          <a:xfrm>
            <a:off x="7250814" y="3433216"/>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7,5</a:t>
            </a:r>
            <a:endParaRPr lang="en-US">
              <a:solidFill>
                <a:schemeClr val="bg1"/>
              </a:solidFill>
            </a:endParaRPr>
          </a:p>
        </p:txBody>
      </p:sp>
      <p:sp>
        <p:nvSpPr>
          <p:cNvPr id="22" name="TextBox 21">
            <a:extLst>
              <a:ext uri="{FF2B5EF4-FFF2-40B4-BE49-F238E27FC236}">
                <a16:creationId xmlns:a16="http://schemas.microsoft.com/office/drawing/2014/main" id="{6F957B94-FDBB-AD56-61C5-CD9722D0EAA0}"/>
              </a:ext>
            </a:extLst>
          </p:cNvPr>
          <p:cNvSpPr txBox="1"/>
          <p:nvPr/>
        </p:nvSpPr>
        <p:spPr>
          <a:xfrm>
            <a:off x="8143767" y="3430863"/>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4,9</a:t>
            </a:r>
            <a:endParaRPr lang="en-US">
              <a:solidFill>
                <a:schemeClr val="bg1"/>
              </a:solidFill>
            </a:endParaRPr>
          </a:p>
        </p:txBody>
      </p:sp>
      <p:sp>
        <p:nvSpPr>
          <p:cNvPr id="23" name="TextBox 22">
            <a:extLst>
              <a:ext uri="{FF2B5EF4-FFF2-40B4-BE49-F238E27FC236}">
                <a16:creationId xmlns:a16="http://schemas.microsoft.com/office/drawing/2014/main" id="{B04436E2-68AB-831E-5C17-C94E38597B12}"/>
              </a:ext>
            </a:extLst>
          </p:cNvPr>
          <p:cNvSpPr txBox="1"/>
          <p:nvPr/>
        </p:nvSpPr>
        <p:spPr>
          <a:xfrm>
            <a:off x="9036720" y="3424562"/>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2,2</a:t>
            </a:r>
            <a:endParaRPr lang="en-US">
              <a:solidFill>
                <a:schemeClr val="bg1"/>
              </a:solidFill>
            </a:endParaRPr>
          </a:p>
        </p:txBody>
      </p:sp>
      <p:sp>
        <p:nvSpPr>
          <p:cNvPr id="24" name="TextBox 23">
            <a:extLst>
              <a:ext uri="{FF2B5EF4-FFF2-40B4-BE49-F238E27FC236}">
                <a16:creationId xmlns:a16="http://schemas.microsoft.com/office/drawing/2014/main" id="{D7A4F998-9480-2EF5-8BF7-989A1648E2E4}"/>
              </a:ext>
            </a:extLst>
          </p:cNvPr>
          <p:cNvSpPr txBox="1"/>
          <p:nvPr/>
        </p:nvSpPr>
        <p:spPr>
          <a:xfrm>
            <a:off x="9929673"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1,3</a:t>
            </a:r>
            <a:endParaRPr lang="en-US">
              <a:solidFill>
                <a:schemeClr val="bg1"/>
              </a:solidFill>
            </a:endParaRPr>
          </a:p>
        </p:txBody>
      </p:sp>
      <p:sp>
        <p:nvSpPr>
          <p:cNvPr id="25" name="TextBox 24">
            <a:extLst>
              <a:ext uri="{FF2B5EF4-FFF2-40B4-BE49-F238E27FC236}">
                <a16:creationId xmlns:a16="http://schemas.microsoft.com/office/drawing/2014/main" id="{317A0210-C800-DF59-9169-BDC5A9F0228E}"/>
              </a:ext>
            </a:extLst>
          </p:cNvPr>
          <p:cNvSpPr txBox="1"/>
          <p:nvPr/>
        </p:nvSpPr>
        <p:spPr>
          <a:xfrm>
            <a:off x="10822626" y="3426915"/>
            <a:ext cx="740553" cy="369332"/>
          </a:xfrm>
          <a:prstGeom prst="rect">
            <a:avLst/>
          </a:prstGeom>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vi-VN">
                <a:solidFill>
                  <a:schemeClr val="bg1"/>
                </a:solidFill>
              </a:rPr>
              <a:t>6,7</a:t>
            </a:r>
            <a:endParaRPr lang="en-US">
              <a:solidFill>
                <a:schemeClr val="bg1"/>
              </a:solidFill>
            </a:endParaRPr>
          </a:p>
        </p:txBody>
      </p:sp>
    </p:spTree>
    <p:extLst>
      <p:ext uri="{BB962C8B-B14F-4D97-AF65-F5344CB8AC3E}">
        <p14:creationId xmlns:p14="http://schemas.microsoft.com/office/powerpoint/2010/main" val="2170377199"/>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6D7367-F508-4F80-B02C-79260B726607}">
  <ds:schemaRefs>
    <ds:schemaRef ds:uri="http://www.w3.org/XML/1998/namespace"/>
    <ds:schemaRef ds:uri="71af3243-3dd4-4a8d-8c0d-dd76da1f02a5"/>
    <ds:schemaRef ds:uri="http://purl.org/dc/terms/"/>
    <ds:schemaRef ds:uri="http://purl.org/dc/elements/1.1/"/>
    <ds:schemaRef ds:uri="http://schemas.microsoft.com/sharepoint/v3"/>
    <ds:schemaRef ds:uri="16c05727-aa75-4e4a-9b5f-8a80a1165891"/>
    <ds:schemaRef ds:uri="230e9df3-be65-4c73-a93b-d1236ebd677e"/>
    <ds:schemaRef ds:uri="http://schemas.microsoft.com/office/2006/metadata/properties"/>
    <ds:schemaRef ds:uri="http://schemas.microsoft.com/office/2006/documentManagement/types"/>
    <ds:schemaRef ds:uri="http://purl.org/dc/dcmityp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3.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{42C52A14-E47C-4B21-AA97-7DFF268181CC}tf11936837_win32</Template>
  <TotalTime>1373</TotalTime>
  <Words>3064</Words>
  <Application>Microsoft Office PowerPoint</Application>
  <PresentationFormat>Widescreen</PresentationFormat>
  <Paragraphs>948</Paragraphs>
  <Slides>75</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75</vt:i4>
      </vt:variant>
    </vt:vector>
  </HeadingPairs>
  <TitlesOfParts>
    <vt:vector size="85" baseType="lpstr">
      <vt:lpstr>Arial</vt:lpstr>
      <vt:lpstr>Arial Nova</vt:lpstr>
      <vt:lpstr>Biome</vt:lpstr>
      <vt:lpstr>Biome Light</vt:lpstr>
      <vt:lpstr>BlinkMacSystemFont</vt:lpstr>
      <vt:lpstr>Calibri</vt:lpstr>
      <vt:lpstr>Cambria Math</vt:lpstr>
      <vt:lpstr>Merriweather</vt:lpstr>
      <vt:lpstr>Segoe UI</vt:lpstr>
      <vt:lpstr>Office Theme</vt:lpstr>
      <vt:lpstr>NHÓM 4</vt:lpstr>
      <vt:lpstr>KHÁI NIỆM</vt:lpstr>
      <vt:lpstr>Khái niệm</vt:lpstr>
      <vt:lpstr>Tại sao cần K-d tree?</vt:lpstr>
      <vt:lpstr>Tạo một cây K-D</vt:lpstr>
      <vt:lpstr>Tạo một cây K-D</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Cây cân bằng (Balanced tree)</vt:lpstr>
      <vt:lpstr>CÁC THAO TÁC</vt:lpstr>
      <vt:lpstr>Thao tác chèn (Insertion)</vt:lpstr>
      <vt:lpstr>Thao tác chèn (Insertion)</vt:lpstr>
      <vt:lpstr>Thao tác chèn (Insertion)</vt:lpstr>
      <vt:lpstr>Thao tác chèn (Insertion)</vt:lpstr>
      <vt:lpstr>Thao tác chèn (Insertion)</vt:lpstr>
      <vt:lpstr>Thao tác chèn (Insertion)</vt:lpstr>
      <vt:lpstr>Thao tác chèn (Insertion)</vt:lpstr>
      <vt:lpstr>Thao tác xóa (Deletion)</vt:lpstr>
      <vt:lpstr>Thao tác xóa (Deletion) </vt:lpstr>
      <vt:lpstr>Thao tác xóa (Deletion) </vt:lpstr>
      <vt:lpstr>Thao tác xóa (Deletion) </vt:lpstr>
      <vt:lpstr>Thao tác xóa (Deletion) </vt:lpstr>
      <vt:lpstr>Thao tác xóa (Deletion) </vt:lpstr>
      <vt:lpstr>Thao tác xóa (Deletion) </vt:lpstr>
      <vt:lpstr>Thao tác xóa (Deletion) </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Thao tác tìm kiếm (Seaching)</vt:lpstr>
      <vt:lpstr>ỨNG DỤNG</vt:lpstr>
      <vt:lpstr>Bài toán</vt:lpstr>
      <vt:lpstr>Naive Approach</vt:lpstr>
      <vt:lpstr>K-D Tree Approach</vt:lpstr>
      <vt:lpstr>Bài toán</vt:lpstr>
      <vt:lpstr>Bài toán</vt:lpstr>
      <vt:lpstr>Bài toán</vt:lpstr>
      <vt:lpstr>Bài toán</vt:lpstr>
      <vt:lpstr>Bài toán</vt:lpstr>
      <vt:lpstr>Bài toán</vt:lpstr>
      <vt:lpstr>Bài toán</vt:lpstr>
      <vt:lpstr>Bài toán</vt:lpstr>
      <vt:lpstr>Ứng dụng thực tế</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NHÓM 4</dc:title>
  <dc:creator>Phạm Văn Hùng</dc:creator>
  <cp:lastModifiedBy>Nguyễn Tiến Đạt</cp:lastModifiedBy>
  <cp:revision>18</cp:revision>
  <dcterms:created xsi:type="dcterms:W3CDTF">2023-12-01T21:47:04Z</dcterms:created>
  <dcterms:modified xsi:type="dcterms:W3CDTF">2023-12-21T12:40:34Z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